
<file path=[Content_Types].xml><?xml version="1.0" encoding="utf-8"?>
<Types xmlns="http://schemas.openxmlformats.org/package/2006/content-types">
  <Default Extension="xml" ContentType="application/xml"/>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9" r:id="rId4"/>
  </p:sldMasterIdLst>
  <p:notesMasterIdLst>
    <p:notesMasterId r:id="rId23"/>
  </p:notesMasterIdLst>
  <p:handoutMasterIdLst>
    <p:handoutMasterId r:id="rId24"/>
  </p:handoutMasterIdLst>
  <p:sldIdLst>
    <p:sldId id="288" r:id="rId5"/>
    <p:sldId id="272" r:id="rId6"/>
    <p:sldId id="290" r:id="rId7"/>
    <p:sldId id="291" r:id="rId8"/>
    <p:sldId id="292" r:id="rId9"/>
    <p:sldId id="293" r:id="rId10"/>
    <p:sldId id="294" r:id="rId11"/>
    <p:sldId id="295" r:id="rId12"/>
    <p:sldId id="296" r:id="rId13"/>
    <p:sldId id="297" r:id="rId14"/>
    <p:sldId id="298" r:id="rId15"/>
    <p:sldId id="299" r:id="rId16"/>
    <p:sldId id="300" r:id="rId17"/>
    <p:sldId id="301" r:id="rId18"/>
    <p:sldId id="302" r:id="rId19"/>
    <p:sldId id="303" r:id="rId20"/>
    <p:sldId id="304" r:id="rId21"/>
    <p:sldId id="289" r:id="rId22"/>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5EAC81F8-F18F-904A-BA1D-1BEB6D1CC33A}">
          <p14:sldIdLst>
            <p14:sldId id="288"/>
            <p14:sldId id="272"/>
          </p14:sldIdLst>
        </p14:section>
        <p14:section name="what-why-typescript" id="{49353A45-98AC-E142-AB8B-A54ADB07E961}">
          <p14:sldIdLst>
            <p14:sldId id="290"/>
            <p14:sldId id="291"/>
            <p14:sldId id="292"/>
            <p14:sldId id="293"/>
            <p14:sldId id="294"/>
            <p14:sldId id="295"/>
          </p14:sldIdLst>
        </p14:section>
        <p14:section name="how-typescript" id="{59D917CF-9C39-FD4F-903E-2D3D4E706302}">
          <p14:sldIdLst>
            <p14:sldId id="296"/>
            <p14:sldId id="297"/>
            <p14:sldId id="298"/>
          </p14:sldIdLst>
        </p14:section>
        <p14:section name="o365-ent-services" id="{63BB6584-4CC3-3B48-8943-013592A66215}">
          <p14:sldIdLst>
            <p14:sldId id="299"/>
            <p14:sldId id="300"/>
            <p14:sldId id="301"/>
            <p14:sldId id="302"/>
            <p14:sldId id="303"/>
          </p14:sldIdLst>
        </p14:section>
        <p14:section name="outro" id="{618A824A-973C-314F-AAAC-F84FC20B3403}">
          <p14:sldIdLst>
            <p14:sldId id="304"/>
            <p14:sldId id="289"/>
          </p14:sldIdLst>
        </p14:section>
      </p14:sectionLst>
    </p:ext>
    <p:ext uri="{EFAFB233-063F-42B5-8137-9DF3F51BA10A}">
      <p15:sldGuideLst xmlns:p15="http://schemas.microsoft.com/office/powerpoint/2012/main">
        <p15:guide id="1" orient="horz" pos="288" userDrawn="1">
          <p15:clr>
            <a:srgbClr val="A4A3A4"/>
          </p15:clr>
        </p15:guide>
        <p15:guide id="2" orient="horz" pos="1200" userDrawn="1">
          <p15:clr>
            <a:srgbClr val="A4A3A4"/>
          </p15:clr>
        </p15:guide>
        <p15:guide id="3" orient="horz" pos="2736" userDrawn="1">
          <p15:clr>
            <a:srgbClr val="A4A3A4"/>
          </p15:clr>
        </p15:guide>
        <p15:guide id="4" orient="horz" pos="4048" userDrawn="1">
          <p15:clr>
            <a:srgbClr val="A4A3A4"/>
          </p15:clr>
        </p15:guide>
        <p15:guide id="5" orient="horz" pos="1488" userDrawn="1">
          <p15:clr>
            <a:srgbClr val="A4A3A4"/>
          </p15:clr>
        </p15:guide>
        <p15:guide id="6" orient="horz" pos="912" userDrawn="1">
          <p15:clr>
            <a:srgbClr val="A4A3A4"/>
          </p15:clr>
        </p15:guide>
        <p15:guide id="7" orient="horz" pos="2160" userDrawn="1">
          <p15:clr>
            <a:srgbClr val="A4A3A4"/>
          </p15:clr>
        </p15:guide>
        <p15:guide id="8" orient="horz" pos="3216" userDrawn="1">
          <p15:clr>
            <a:srgbClr val="A4A3A4"/>
          </p15:clr>
        </p15:guide>
        <p15:guide id="9" pos="3840" userDrawn="1">
          <p15:clr>
            <a:srgbClr val="A4A3A4"/>
          </p15:clr>
        </p15:guide>
        <p15:guide id="10" pos="320" userDrawn="1">
          <p15:clr>
            <a:srgbClr val="A4A3A4"/>
          </p15:clr>
        </p15:guide>
        <p15:guide id="11" pos="1204" userDrawn="1">
          <p15:clr>
            <a:srgbClr val="A4A3A4"/>
          </p15:clr>
        </p15:guide>
        <p15:guide id="12" pos="7359" userDrawn="1">
          <p15:clr>
            <a:srgbClr val="A4A3A4"/>
          </p15:clr>
        </p15:guide>
        <p15:guide id="13" pos="7223" userDrawn="1">
          <p15:clr>
            <a:srgbClr val="A4A3A4"/>
          </p15:clr>
        </p15:guide>
        <p15:guide id="14" pos="448" userDrawn="1">
          <p15:clr>
            <a:srgbClr val="A4A3A4"/>
          </p15:clr>
        </p15:guide>
        <p15:guide id="15" pos="6473"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enolam" initials="m" lastIdx="14" clrIdx="0"/>
  <p:cmAuthor id="1" name="enolam" initials="e" lastIdx="7" clrIdx="1"/>
  <p:cmAuthor id="2" name="tbush" initials="tb" lastIdx="1" clrIdx="2"/>
  <p:cmAuthor id="3" name="Ben Nadler" initials="BN" lastIdx="3"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D9D9D9"/>
    <a:srgbClr val="BFBFBF"/>
    <a:srgbClr val="D2421F"/>
    <a:srgbClr val="D8E25C"/>
    <a:srgbClr val="EAEA08"/>
    <a:srgbClr val="4F81BD"/>
    <a:srgbClr val="77933C"/>
    <a:srgbClr val="7F7F7F"/>
    <a:srgbClr val="C050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9655" autoAdjust="0"/>
    <p:restoredTop sz="76165" autoAdjust="0"/>
  </p:normalViewPr>
  <p:slideViewPr>
    <p:cSldViewPr snapToObjects="1">
      <p:cViewPr>
        <p:scale>
          <a:sx n="90" d="100"/>
          <a:sy n="90" d="100"/>
        </p:scale>
        <p:origin x="2352" y="368"/>
      </p:cViewPr>
      <p:guideLst>
        <p:guide orient="horz" pos="288"/>
        <p:guide orient="horz" pos="1200"/>
        <p:guide orient="horz" pos="2736"/>
        <p:guide orient="horz" pos="4048"/>
        <p:guide orient="horz" pos="1488"/>
        <p:guide orient="horz" pos="912"/>
        <p:guide orient="horz" pos="2160"/>
        <p:guide orient="horz" pos="3216"/>
        <p:guide pos="3840"/>
        <p:guide pos="320"/>
        <p:guide pos="1204"/>
        <p:guide pos="7359"/>
        <p:guide pos="7223"/>
        <p:guide pos="448"/>
        <p:guide pos="6473"/>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Objects="1" showGuides="1">
      <p:cViewPr varScale="1">
        <p:scale>
          <a:sx n="98" d="100"/>
          <a:sy n="98" d="100"/>
        </p:scale>
        <p:origin x="-356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notesMaster" Target="notesMasters/notesMaster1.xml"/><Relationship Id="rId24" Type="http://schemas.openxmlformats.org/officeDocument/2006/relationships/handoutMaster" Target="handoutMasters/handoutMaster1.xml"/><Relationship Id="rId25" Type="http://schemas.openxmlformats.org/officeDocument/2006/relationships/commentAuthors" Target="commentAuthors.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DADC01C-3548-B040-B55E-C2AE516F9145}" type="doc">
      <dgm:prSet loTypeId="urn:microsoft.com/office/officeart/2005/8/layout/default" loCatId="cycle" qsTypeId="urn:microsoft.com/office/officeart/2005/8/quickstyle/simple4" qsCatId="simple" csTypeId="urn:microsoft.com/office/officeart/2005/8/colors/colorful4" csCatId="colorful" phldr="1"/>
      <dgm:spPr/>
      <dgm:t>
        <a:bodyPr/>
        <a:lstStyle/>
        <a:p>
          <a:endParaRPr lang="en-US"/>
        </a:p>
      </dgm:t>
    </dgm:pt>
    <dgm:pt modelId="{A7532197-47EF-F14C-8D73-D442AA26CDBE}">
      <dgm:prSet/>
      <dgm:spPr/>
      <dgm:t>
        <a:bodyPr/>
        <a:lstStyle/>
        <a:p>
          <a:pPr rtl="0"/>
          <a:r>
            <a:rPr lang="en-US" dirty="0" smtClean="0"/>
            <a:t>Strongly Typed</a:t>
          </a:r>
          <a:endParaRPr lang="en-US" dirty="0"/>
        </a:p>
      </dgm:t>
    </dgm:pt>
    <dgm:pt modelId="{267398E5-590E-4942-A19A-14350CECDAB0}" type="parTrans" cxnId="{FDA84C67-1D1C-6B42-AC11-DA348E4F1CFC}">
      <dgm:prSet/>
      <dgm:spPr/>
      <dgm:t>
        <a:bodyPr/>
        <a:lstStyle/>
        <a:p>
          <a:endParaRPr lang="en-US"/>
        </a:p>
      </dgm:t>
    </dgm:pt>
    <dgm:pt modelId="{1EDED88A-C62C-A341-A173-CBC60A3FB9F1}" type="sibTrans" cxnId="{FDA84C67-1D1C-6B42-AC11-DA348E4F1CFC}">
      <dgm:prSet/>
      <dgm:spPr/>
      <dgm:t>
        <a:bodyPr/>
        <a:lstStyle/>
        <a:p>
          <a:endParaRPr lang="en-US"/>
        </a:p>
      </dgm:t>
    </dgm:pt>
    <dgm:pt modelId="{394807E7-07E8-C74D-AC2B-94A702067D73}">
      <dgm:prSet/>
      <dgm:spPr/>
      <dgm:t>
        <a:bodyPr/>
        <a:lstStyle/>
        <a:p>
          <a:pPr rtl="0"/>
          <a:r>
            <a:rPr lang="en-US" dirty="0" smtClean="0"/>
            <a:t>Classes</a:t>
          </a:r>
          <a:endParaRPr lang="en-US" dirty="0"/>
        </a:p>
      </dgm:t>
    </dgm:pt>
    <dgm:pt modelId="{074A2BC5-60AE-C646-A554-EA14F9A451C7}" type="parTrans" cxnId="{402D1AE4-E0AC-EA4F-BB5F-E906326DA072}">
      <dgm:prSet/>
      <dgm:spPr/>
      <dgm:t>
        <a:bodyPr/>
        <a:lstStyle/>
        <a:p>
          <a:endParaRPr lang="en-US"/>
        </a:p>
      </dgm:t>
    </dgm:pt>
    <dgm:pt modelId="{057120C8-36B3-F04A-9511-B00862B62686}" type="sibTrans" cxnId="{402D1AE4-E0AC-EA4F-BB5F-E906326DA072}">
      <dgm:prSet/>
      <dgm:spPr/>
      <dgm:t>
        <a:bodyPr/>
        <a:lstStyle/>
        <a:p>
          <a:endParaRPr lang="en-US"/>
        </a:p>
      </dgm:t>
    </dgm:pt>
    <dgm:pt modelId="{E26BD87D-63AB-E44C-ABC0-7B183DFA722F}">
      <dgm:prSet/>
      <dgm:spPr/>
      <dgm:t>
        <a:bodyPr/>
        <a:lstStyle/>
        <a:p>
          <a:pPr rtl="0"/>
          <a:r>
            <a:rPr lang="en-US" smtClean="0"/>
            <a:t>Interfaces</a:t>
          </a:r>
          <a:endParaRPr lang="en-US"/>
        </a:p>
      </dgm:t>
    </dgm:pt>
    <dgm:pt modelId="{96240297-A872-3F45-9245-40E80CCD3023}" type="parTrans" cxnId="{51F89286-AF55-F34F-B743-F2C403B87015}">
      <dgm:prSet/>
      <dgm:spPr/>
      <dgm:t>
        <a:bodyPr/>
        <a:lstStyle/>
        <a:p>
          <a:endParaRPr lang="en-US"/>
        </a:p>
      </dgm:t>
    </dgm:pt>
    <dgm:pt modelId="{B8E5B5F7-C353-574A-AED6-18F5DBCEFA3B}" type="sibTrans" cxnId="{51F89286-AF55-F34F-B743-F2C403B87015}">
      <dgm:prSet/>
      <dgm:spPr/>
      <dgm:t>
        <a:bodyPr/>
        <a:lstStyle/>
        <a:p>
          <a:endParaRPr lang="en-US"/>
        </a:p>
      </dgm:t>
    </dgm:pt>
    <dgm:pt modelId="{E4621A39-35E5-8E4F-AFBA-FCB92A0A1FFA}">
      <dgm:prSet/>
      <dgm:spPr/>
      <dgm:t>
        <a:bodyPr/>
        <a:lstStyle/>
        <a:p>
          <a:pPr rtl="0"/>
          <a:r>
            <a:rPr lang="en-US" smtClean="0"/>
            <a:t>Generics</a:t>
          </a:r>
          <a:endParaRPr lang="en-US"/>
        </a:p>
      </dgm:t>
    </dgm:pt>
    <dgm:pt modelId="{58A025CF-890E-FB4C-9E84-3D03159C14A7}" type="parTrans" cxnId="{721F70D0-A6AA-8D40-BFB4-1A1A1E647DFF}">
      <dgm:prSet/>
      <dgm:spPr/>
      <dgm:t>
        <a:bodyPr/>
        <a:lstStyle/>
        <a:p>
          <a:endParaRPr lang="en-US"/>
        </a:p>
      </dgm:t>
    </dgm:pt>
    <dgm:pt modelId="{7A848BBE-97BA-D84B-B852-B931D5498A71}" type="sibTrans" cxnId="{721F70D0-A6AA-8D40-BFB4-1A1A1E647DFF}">
      <dgm:prSet/>
      <dgm:spPr/>
      <dgm:t>
        <a:bodyPr/>
        <a:lstStyle/>
        <a:p>
          <a:endParaRPr lang="en-US"/>
        </a:p>
      </dgm:t>
    </dgm:pt>
    <dgm:pt modelId="{DF9C30F5-33B8-4840-99C0-5638245AA1ED}">
      <dgm:prSet/>
      <dgm:spPr/>
      <dgm:t>
        <a:bodyPr/>
        <a:lstStyle/>
        <a:p>
          <a:pPr rtl="0"/>
          <a:r>
            <a:rPr lang="en-US" smtClean="0"/>
            <a:t>Modules</a:t>
          </a:r>
          <a:endParaRPr lang="en-US"/>
        </a:p>
      </dgm:t>
    </dgm:pt>
    <dgm:pt modelId="{2857442F-8DDF-F54F-94E1-92B98269503D}" type="parTrans" cxnId="{2069D8C5-7476-B740-A174-A2E25D70A401}">
      <dgm:prSet/>
      <dgm:spPr/>
      <dgm:t>
        <a:bodyPr/>
        <a:lstStyle/>
        <a:p>
          <a:endParaRPr lang="en-US"/>
        </a:p>
      </dgm:t>
    </dgm:pt>
    <dgm:pt modelId="{BCFD4585-43D3-624A-8830-2173DC604A4C}" type="sibTrans" cxnId="{2069D8C5-7476-B740-A174-A2E25D70A401}">
      <dgm:prSet/>
      <dgm:spPr/>
      <dgm:t>
        <a:bodyPr/>
        <a:lstStyle/>
        <a:p>
          <a:endParaRPr lang="en-US"/>
        </a:p>
      </dgm:t>
    </dgm:pt>
    <dgm:pt modelId="{9074E874-2294-D44B-A24E-73A9DAB04105}">
      <dgm:prSet/>
      <dgm:spPr/>
      <dgm:t>
        <a:bodyPr/>
        <a:lstStyle/>
        <a:p>
          <a:pPr rtl="0"/>
          <a:r>
            <a:rPr lang="en-US" smtClean="0"/>
            <a:t>Type Definitions</a:t>
          </a:r>
          <a:endParaRPr lang="en-US"/>
        </a:p>
      </dgm:t>
    </dgm:pt>
    <dgm:pt modelId="{0213F0C3-D203-5940-AFD1-B45BB6C050F6}" type="parTrans" cxnId="{44FF695D-9E2C-A748-8181-975B75C508BD}">
      <dgm:prSet/>
      <dgm:spPr/>
      <dgm:t>
        <a:bodyPr/>
        <a:lstStyle/>
        <a:p>
          <a:endParaRPr lang="en-US"/>
        </a:p>
      </dgm:t>
    </dgm:pt>
    <dgm:pt modelId="{68C29362-21E8-F342-8872-3F9799AC0B1E}" type="sibTrans" cxnId="{44FF695D-9E2C-A748-8181-975B75C508BD}">
      <dgm:prSet/>
      <dgm:spPr/>
      <dgm:t>
        <a:bodyPr/>
        <a:lstStyle/>
        <a:p>
          <a:endParaRPr lang="en-US"/>
        </a:p>
      </dgm:t>
    </dgm:pt>
    <dgm:pt modelId="{036337F7-5C77-C643-9DBF-24FBA8AA662B}">
      <dgm:prSet/>
      <dgm:spPr/>
      <dgm:t>
        <a:bodyPr/>
        <a:lstStyle/>
        <a:p>
          <a:pPr rtl="0"/>
          <a:r>
            <a:rPr lang="en-US" smtClean="0"/>
            <a:t>Compiles to JavaScript</a:t>
          </a:r>
          <a:endParaRPr lang="en-US"/>
        </a:p>
      </dgm:t>
    </dgm:pt>
    <dgm:pt modelId="{5BC86924-373F-CB4B-B7B2-1B235C9BBDCB}" type="parTrans" cxnId="{40811506-F809-624D-B9D5-7CF75FCD96AC}">
      <dgm:prSet/>
      <dgm:spPr/>
      <dgm:t>
        <a:bodyPr/>
        <a:lstStyle/>
        <a:p>
          <a:endParaRPr lang="en-US"/>
        </a:p>
      </dgm:t>
    </dgm:pt>
    <dgm:pt modelId="{DDE034F4-B3BF-4641-9FDE-45A57FA4D039}" type="sibTrans" cxnId="{40811506-F809-624D-B9D5-7CF75FCD96AC}">
      <dgm:prSet/>
      <dgm:spPr/>
      <dgm:t>
        <a:bodyPr/>
        <a:lstStyle/>
        <a:p>
          <a:endParaRPr lang="en-US"/>
        </a:p>
      </dgm:t>
    </dgm:pt>
    <dgm:pt modelId="{4900546B-1C04-264B-9A1A-5DD329816311}">
      <dgm:prSet/>
      <dgm:spPr/>
      <dgm:t>
        <a:bodyPr/>
        <a:lstStyle/>
        <a:p>
          <a:pPr rtl="0"/>
          <a:r>
            <a:rPr lang="en-US" dirty="0" err="1" smtClean="0"/>
            <a:t>EcmaScript</a:t>
          </a:r>
          <a:r>
            <a:rPr lang="en-US" dirty="0" smtClean="0"/>
            <a:t> 6 Features</a:t>
          </a:r>
          <a:endParaRPr lang="en-US" dirty="0"/>
        </a:p>
      </dgm:t>
    </dgm:pt>
    <dgm:pt modelId="{A3047084-386A-5445-AD57-A4DAA9734FF8}" type="parTrans" cxnId="{BB649763-DAB8-DF47-8C79-83B5F8B85AAC}">
      <dgm:prSet/>
      <dgm:spPr/>
      <dgm:t>
        <a:bodyPr/>
        <a:lstStyle/>
        <a:p>
          <a:endParaRPr lang="en-US"/>
        </a:p>
      </dgm:t>
    </dgm:pt>
    <dgm:pt modelId="{4711F416-6835-E644-B843-3A83FDAAEE31}" type="sibTrans" cxnId="{BB649763-DAB8-DF47-8C79-83B5F8B85AAC}">
      <dgm:prSet/>
      <dgm:spPr/>
      <dgm:t>
        <a:bodyPr/>
        <a:lstStyle/>
        <a:p>
          <a:endParaRPr lang="en-US"/>
        </a:p>
      </dgm:t>
    </dgm:pt>
    <dgm:pt modelId="{E37926BD-E775-F64B-8C9F-724552EA6928}" type="pres">
      <dgm:prSet presAssocID="{9DADC01C-3548-B040-B55E-C2AE516F9145}" presName="diagram" presStyleCnt="0">
        <dgm:presLayoutVars>
          <dgm:dir/>
          <dgm:resizeHandles val="exact"/>
        </dgm:presLayoutVars>
      </dgm:prSet>
      <dgm:spPr/>
      <dgm:t>
        <a:bodyPr/>
        <a:lstStyle/>
        <a:p>
          <a:endParaRPr lang="en-US"/>
        </a:p>
      </dgm:t>
    </dgm:pt>
    <dgm:pt modelId="{A9C92846-847E-B842-8323-A03762ACCC49}" type="pres">
      <dgm:prSet presAssocID="{A7532197-47EF-F14C-8D73-D442AA26CDBE}" presName="node" presStyleLbl="node1" presStyleIdx="0" presStyleCnt="8">
        <dgm:presLayoutVars>
          <dgm:bulletEnabled val="1"/>
        </dgm:presLayoutVars>
      </dgm:prSet>
      <dgm:spPr/>
      <dgm:t>
        <a:bodyPr/>
        <a:lstStyle/>
        <a:p>
          <a:endParaRPr lang="en-US"/>
        </a:p>
      </dgm:t>
    </dgm:pt>
    <dgm:pt modelId="{2BE5C472-E3A9-7D45-8AE2-1EC3FE4A1F7C}" type="pres">
      <dgm:prSet presAssocID="{1EDED88A-C62C-A341-A173-CBC60A3FB9F1}" presName="sibTrans" presStyleCnt="0"/>
      <dgm:spPr/>
      <dgm:t>
        <a:bodyPr/>
        <a:lstStyle/>
        <a:p>
          <a:endParaRPr lang="en-US"/>
        </a:p>
      </dgm:t>
    </dgm:pt>
    <dgm:pt modelId="{3DC5C840-4510-D94B-92FD-F8C4C1643E92}" type="pres">
      <dgm:prSet presAssocID="{394807E7-07E8-C74D-AC2B-94A702067D73}" presName="node" presStyleLbl="node1" presStyleIdx="1" presStyleCnt="8">
        <dgm:presLayoutVars>
          <dgm:bulletEnabled val="1"/>
        </dgm:presLayoutVars>
      </dgm:prSet>
      <dgm:spPr/>
      <dgm:t>
        <a:bodyPr/>
        <a:lstStyle/>
        <a:p>
          <a:endParaRPr lang="en-US"/>
        </a:p>
      </dgm:t>
    </dgm:pt>
    <dgm:pt modelId="{6452A906-45D4-F144-A792-AD9B54E45A15}" type="pres">
      <dgm:prSet presAssocID="{057120C8-36B3-F04A-9511-B00862B62686}" presName="sibTrans" presStyleCnt="0"/>
      <dgm:spPr/>
      <dgm:t>
        <a:bodyPr/>
        <a:lstStyle/>
        <a:p>
          <a:endParaRPr lang="en-US"/>
        </a:p>
      </dgm:t>
    </dgm:pt>
    <dgm:pt modelId="{8565C292-413B-954E-9858-E479A2A87EBA}" type="pres">
      <dgm:prSet presAssocID="{E26BD87D-63AB-E44C-ABC0-7B183DFA722F}" presName="node" presStyleLbl="node1" presStyleIdx="2" presStyleCnt="8">
        <dgm:presLayoutVars>
          <dgm:bulletEnabled val="1"/>
        </dgm:presLayoutVars>
      </dgm:prSet>
      <dgm:spPr/>
      <dgm:t>
        <a:bodyPr/>
        <a:lstStyle/>
        <a:p>
          <a:endParaRPr lang="en-US"/>
        </a:p>
      </dgm:t>
    </dgm:pt>
    <dgm:pt modelId="{E3A3B358-337B-5D4A-B822-53101E38CFE8}" type="pres">
      <dgm:prSet presAssocID="{B8E5B5F7-C353-574A-AED6-18F5DBCEFA3B}" presName="sibTrans" presStyleCnt="0"/>
      <dgm:spPr/>
      <dgm:t>
        <a:bodyPr/>
        <a:lstStyle/>
        <a:p>
          <a:endParaRPr lang="en-US"/>
        </a:p>
      </dgm:t>
    </dgm:pt>
    <dgm:pt modelId="{9AFC5DB0-F3A0-D648-B25B-4D17073BD8A7}" type="pres">
      <dgm:prSet presAssocID="{E4621A39-35E5-8E4F-AFBA-FCB92A0A1FFA}" presName="node" presStyleLbl="node1" presStyleIdx="3" presStyleCnt="8">
        <dgm:presLayoutVars>
          <dgm:bulletEnabled val="1"/>
        </dgm:presLayoutVars>
      </dgm:prSet>
      <dgm:spPr/>
      <dgm:t>
        <a:bodyPr/>
        <a:lstStyle/>
        <a:p>
          <a:endParaRPr lang="en-US"/>
        </a:p>
      </dgm:t>
    </dgm:pt>
    <dgm:pt modelId="{1B105791-8110-5741-A3E8-5B1EE141E324}" type="pres">
      <dgm:prSet presAssocID="{7A848BBE-97BA-D84B-B852-B931D5498A71}" presName="sibTrans" presStyleCnt="0"/>
      <dgm:spPr/>
      <dgm:t>
        <a:bodyPr/>
        <a:lstStyle/>
        <a:p>
          <a:endParaRPr lang="en-US"/>
        </a:p>
      </dgm:t>
    </dgm:pt>
    <dgm:pt modelId="{07DD5F54-08AF-C84B-A041-B904D95C4612}" type="pres">
      <dgm:prSet presAssocID="{DF9C30F5-33B8-4840-99C0-5638245AA1ED}" presName="node" presStyleLbl="node1" presStyleIdx="4" presStyleCnt="8">
        <dgm:presLayoutVars>
          <dgm:bulletEnabled val="1"/>
        </dgm:presLayoutVars>
      </dgm:prSet>
      <dgm:spPr/>
      <dgm:t>
        <a:bodyPr/>
        <a:lstStyle/>
        <a:p>
          <a:endParaRPr lang="en-US"/>
        </a:p>
      </dgm:t>
    </dgm:pt>
    <dgm:pt modelId="{7F0BA180-2A9B-E44B-89B2-C0354FA774BD}" type="pres">
      <dgm:prSet presAssocID="{BCFD4585-43D3-624A-8830-2173DC604A4C}" presName="sibTrans" presStyleCnt="0"/>
      <dgm:spPr/>
      <dgm:t>
        <a:bodyPr/>
        <a:lstStyle/>
        <a:p>
          <a:endParaRPr lang="en-US"/>
        </a:p>
      </dgm:t>
    </dgm:pt>
    <dgm:pt modelId="{48E95D32-05AE-CB49-AEB8-2DFFC0563E02}" type="pres">
      <dgm:prSet presAssocID="{9074E874-2294-D44B-A24E-73A9DAB04105}" presName="node" presStyleLbl="node1" presStyleIdx="5" presStyleCnt="8">
        <dgm:presLayoutVars>
          <dgm:bulletEnabled val="1"/>
        </dgm:presLayoutVars>
      </dgm:prSet>
      <dgm:spPr/>
      <dgm:t>
        <a:bodyPr/>
        <a:lstStyle/>
        <a:p>
          <a:endParaRPr lang="en-US"/>
        </a:p>
      </dgm:t>
    </dgm:pt>
    <dgm:pt modelId="{F9C48505-B2A0-044D-803A-EEBFF7CCBDCC}" type="pres">
      <dgm:prSet presAssocID="{68C29362-21E8-F342-8872-3F9799AC0B1E}" presName="sibTrans" presStyleCnt="0"/>
      <dgm:spPr/>
      <dgm:t>
        <a:bodyPr/>
        <a:lstStyle/>
        <a:p>
          <a:endParaRPr lang="en-US"/>
        </a:p>
      </dgm:t>
    </dgm:pt>
    <dgm:pt modelId="{C067061D-20D9-A243-9FF2-D8D8B62EE674}" type="pres">
      <dgm:prSet presAssocID="{036337F7-5C77-C643-9DBF-24FBA8AA662B}" presName="node" presStyleLbl="node1" presStyleIdx="6" presStyleCnt="8">
        <dgm:presLayoutVars>
          <dgm:bulletEnabled val="1"/>
        </dgm:presLayoutVars>
      </dgm:prSet>
      <dgm:spPr/>
      <dgm:t>
        <a:bodyPr/>
        <a:lstStyle/>
        <a:p>
          <a:endParaRPr lang="en-US"/>
        </a:p>
      </dgm:t>
    </dgm:pt>
    <dgm:pt modelId="{87F6A29E-BFF3-4843-BDF5-42944250A010}" type="pres">
      <dgm:prSet presAssocID="{DDE034F4-B3BF-4641-9FDE-45A57FA4D039}" presName="sibTrans" presStyleCnt="0"/>
      <dgm:spPr/>
      <dgm:t>
        <a:bodyPr/>
        <a:lstStyle/>
        <a:p>
          <a:endParaRPr lang="en-US"/>
        </a:p>
      </dgm:t>
    </dgm:pt>
    <dgm:pt modelId="{C15C386A-566E-EB41-9914-E326D51A23E8}" type="pres">
      <dgm:prSet presAssocID="{4900546B-1C04-264B-9A1A-5DD329816311}" presName="node" presStyleLbl="node1" presStyleIdx="7" presStyleCnt="8" custScaleX="124609">
        <dgm:presLayoutVars>
          <dgm:bulletEnabled val="1"/>
        </dgm:presLayoutVars>
      </dgm:prSet>
      <dgm:spPr/>
      <dgm:t>
        <a:bodyPr/>
        <a:lstStyle/>
        <a:p>
          <a:endParaRPr lang="en-US"/>
        </a:p>
      </dgm:t>
    </dgm:pt>
  </dgm:ptLst>
  <dgm:cxnLst>
    <dgm:cxn modelId="{C07F0FF2-FF9F-7C48-8B9A-64F0870060B6}" type="presOf" srcId="{036337F7-5C77-C643-9DBF-24FBA8AA662B}" destId="{C067061D-20D9-A243-9FF2-D8D8B62EE674}" srcOrd="0" destOrd="0" presId="urn:microsoft.com/office/officeart/2005/8/layout/default"/>
    <dgm:cxn modelId="{3DC686E2-6516-A94C-961F-18EA9EE096E6}" type="presOf" srcId="{E4621A39-35E5-8E4F-AFBA-FCB92A0A1FFA}" destId="{9AFC5DB0-F3A0-D648-B25B-4D17073BD8A7}" srcOrd="0" destOrd="0" presId="urn:microsoft.com/office/officeart/2005/8/layout/default"/>
    <dgm:cxn modelId="{40811506-F809-624D-B9D5-7CF75FCD96AC}" srcId="{9DADC01C-3548-B040-B55E-C2AE516F9145}" destId="{036337F7-5C77-C643-9DBF-24FBA8AA662B}" srcOrd="6" destOrd="0" parTransId="{5BC86924-373F-CB4B-B7B2-1B235C9BBDCB}" sibTransId="{DDE034F4-B3BF-4641-9FDE-45A57FA4D039}"/>
    <dgm:cxn modelId="{3E66CA49-129B-574E-AE3A-5F9ECFCFC99B}" type="presOf" srcId="{DF9C30F5-33B8-4840-99C0-5638245AA1ED}" destId="{07DD5F54-08AF-C84B-A041-B904D95C4612}" srcOrd="0" destOrd="0" presId="urn:microsoft.com/office/officeart/2005/8/layout/default"/>
    <dgm:cxn modelId="{721F70D0-A6AA-8D40-BFB4-1A1A1E647DFF}" srcId="{9DADC01C-3548-B040-B55E-C2AE516F9145}" destId="{E4621A39-35E5-8E4F-AFBA-FCB92A0A1FFA}" srcOrd="3" destOrd="0" parTransId="{58A025CF-890E-FB4C-9E84-3D03159C14A7}" sibTransId="{7A848BBE-97BA-D84B-B852-B931D5498A71}"/>
    <dgm:cxn modelId="{3DA8277A-AEDC-984B-84C0-C7875DBA76E3}" type="presOf" srcId="{9DADC01C-3548-B040-B55E-C2AE516F9145}" destId="{E37926BD-E775-F64B-8C9F-724552EA6928}" srcOrd="0" destOrd="0" presId="urn:microsoft.com/office/officeart/2005/8/layout/default"/>
    <dgm:cxn modelId="{51F89286-AF55-F34F-B743-F2C403B87015}" srcId="{9DADC01C-3548-B040-B55E-C2AE516F9145}" destId="{E26BD87D-63AB-E44C-ABC0-7B183DFA722F}" srcOrd="2" destOrd="0" parTransId="{96240297-A872-3F45-9245-40E80CCD3023}" sibTransId="{B8E5B5F7-C353-574A-AED6-18F5DBCEFA3B}"/>
    <dgm:cxn modelId="{2069D8C5-7476-B740-A174-A2E25D70A401}" srcId="{9DADC01C-3548-B040-B55E-C2AE516F9145}" destId="{DF9C30F5-33B8-4840-99C0-5638245AA1ED}" srcOrd="4" destOrd="0" parTransId="{2857442F-8DDF-F54F-94E1-92B98269503D}" sibTransId="{BCFD4585-43D3-624A-8830-2173DC604A4C}"/>
    <dgm:cxn modelId="{44FF695D-9E2C-A748-8181-975B75C508BD}" srcId="{9DADC01C-3548-B040-B55E-C2AE516F9145}" destId="{9074E874-2294-D44B-A24E-73A9DAB04105}" srcOrd="5" destOrd="0" parTransId="{0213F0C3-D203-5940-AFD1-B45BB6C050F6}" sibTransId="{68C29362-21E8-F342-8872-3F9799AC0B1E}"/>
    <dgm:cxn modelId="{402D1AE4-E0AC-EA4F-BB5F-E906326DA072}" srcId="{9DADC01C-3548-B040-B55E-C2AE516F9145}" destId="{394807E7-07E8-C74D-AC2B-94A702067D73}" srcOrd="1" destOrd="0" parTransId="{074A2BC5-60AE-C646-A554-EA14F9A451C7}" sibTransId="{057120C8-36B3-F04A-9511-B00862B62686}"/>
    <dgm:cxn modelId="{FDA84C67-1D1C-6B42-AC11-DA348E4F1CFC}" srcId="{9DADC01C-3548-B040-B55E-C2AE516F9145}" destId="{A7532197-47EF-F14C-8D73-D442AA26CDBE}" srcOrd="0" destOrd="0" parTransId="{267398E5-590E-4942-A19A-14350CECDAB0}" sibTransId="{1EDED88A-C62C-A341-A173-CBC60A3FB9F1}"/>
    <dgm:cxn modelId="{BACF35BA-F111-6742-BC70-201DFDA00E68}" type="presOf" srcId="{E26BD87D-63AB-E44C-ABC0-7B183DFA722F}" destId="{8565C292-413B-954E-9858-E479A2A87EBA}" srcOrd="0" destOrd="0" presId="urn:microsoft.com/office/officeart/2005/8/layout/default"/>
    <dgm:cxn modelId="{FECD0BB7-1EE3-2144-85D5-15D5245C946A}" type="presOf" srcId="{A7532197-47EF-F14C-8D73-D442AA26CDBE}" destId="{A9C92846-847E-B842-8323-A03762ACCC49}" srcOrd="0" destOrd="0" presId="urn:microsoft.com/office/officeart/2005/8/layout/default"/>
    <dgm:cxn modelId="{B6030AF6-A186-7047-8803-803FDA0315C4}" type="presOf" srcId="{4900546B-1C04-264B-9A1A-5DD329816311}" destId="{C15C386A-566E-EB41-9914-E326D51A23E8}" srcOrd="0" destOrd="0" presId="urn:microsoft.com/office/officeart/2005/8/layout/default"/>
    <dgm:cxn modelId="{BB649763-DAB8-DF47-8C79-83B5F8B85AAC}" srcId="{9DADC01C-3548-B040-B55E-C2AE516F9145}" destId="{4900546B-1C04-264B-9A1A-5DD329816311}" srcOrd="7" destOrd="0" parTransId="{A3047084-386A-5445-AD57-A4DAA9734FF8}" sibTransId="{4711F416-6835-E644-B843-3A83FDAAEE31}"/>
    <dgm:cxn modelId="{21903F9B-8410-3440-9BC8-10D1245CFAAE}" type="presOf" srcId="{394807E7-07E8-C74D-AC2B-94A702067D73}" destId="{3DC5C840-4510-D94B-92FD-F8C4C1643E92}" srcOrd="0" destOrd="0" presId="urn:microsoft.com/office/officeart/2005/8/layout/default"/>
    <dgm:cxn modelId="{3FD04313-17CE-8D4E-9321-9E59D42EF183}" type="presOf" srcId="{9074E874-2294-D44B-A24E-73A9DAB04105}" destId="{48E95D32-05AE-CB49-AEB8-2DFFC0563E02}" srcOrd="0" destOrd="0" presId="urn:microsoft.com/office/officeart/2005/8/layout/default"/>
    <dgm:cxn modelId="{58D8BBCF-BB1F-CE49-B108-1CA19342B052}" type="presParOf" srcId="{E37926BD-E775-F64B-8C9F-724552EA6928}" destId="{A9C92846-847E-B842-8323-A03762ACCC49}" srcOrd="0" destOrd="0" presId="urn:microsoft.com/office/officeart/2005/8/layout/default"/>
    <dgm:cxn modelId="{C4B2CD60-F027-0540-A4AC-35E7CC469014}" type="presParOf" srcId="{E37926BD-E775-F64B-8C9F-724552EA6928}" destId="{2BE5C472-E3A9-7D45-8AE2-1EC3FE4A1F7C}" srcOrd="1" destOrd="0" presId="urn:microsoft.com/office/officeart/2005/8/layout/default"/>
    <dgm:cxn modelId="{AB77E4F9-4C0E-304E-99B3-B606FB55981F}" type="presParOf" srcId="{E37926BD-E775-F64B-8C9F-724552EA6928}" destId="{3DC5C840-4510-D94B-92FD-F8C4C1643E92}" srcOrd="2" destOrd="0" presId="urn:microsoft.com/office/officeart/2005/8/layout/default"/>
    <dgm:cxn modelId="{7CFD28B5-A312-3247-8ACC-B1CE77B8618C}" type="presParOf" srcId="{E37926BD-E775-F64B-8C9F-724552EA6928}" destId="{6452A906-45D4-F144-A792-AD9B54E45A15}" srcOrd="3" destOrd="0" presId="urn:microsoft.com/office/officeart/2005/8/layout/default"/>
    <dgm:cxn modelId="{0BCB19AD-1708-7449-9933-20D3563489FA}" type="presParOf" srcId="{E37926BD-E775-F64B-8C9F-724552EA6928}" destId="{8565C292-413B-954E-9858-E479A2A87EBA}" srcOrd="4" destOrd="0" presId="urn:microsoft.com/office/officeart/2005/8/layout/default"/>
    <dgm:cxn modelId="{8C4E7A5D-57DE-8741-AF78-844B3C69ED81}" type="presParOf" srcId="{E37926BD-E775-F64B-8C9F-724552EA6928}" destId="{E3A3B358-337B-5D4A-B822-53101E38CFE8}" srcOrd="5" destOrd="0" presId="urn:microsoft.com/office/officeart/2005/8/layout/default"/>
    <dgm:cxn modelId="{7DD0BCF5-6D87-B144-9A21-6F88A564787C}" type="presParOf" srcId="{E37926BD-E775-F64B-8C9F-724552EA6928}" destId="{9AFC5DB0-F3A0-D648-B25B-4D17073BD8A7}" srcOrd="6" destOrd="0" presId="urn:microsoft.com/office/officeart/2005/8/layout/default"/>
    <dgm:cxn modelId="{244BEBAD-E2FA-4F4D-958B-79DD7BF33EC9}" type="presParOf" srcId="{E37926BD-E775-F64B-8C9F-724552EA6928}" destId="{1B105791-8110-5741-A3E8-5B1EE141E324}" srcOrd="7" destOrd="0" presId="urn:microsoft.com/office/officeart/2005/8/layout/default"/>
    <dgm:cxn modelId="{531A5FAB-DF87-7249-9D26-2785E7F22B37}" type="presParOf" srcId="{E37926BD-E775-F64B-8C9F-724552EA6928}" destId="{07DD5F54-08AF-C84B-A041-B904D95C4612}" srcOrd="8" destOrd="0" presId="urn:microsoft.com/office/officeart/2005/8/layout/default"/>
    <dgm:cxn modelId="{5CAE3C28-7821-974D-9900-1969C342A70B}" type="presParOf" srcId="{E37926BD-E775-F64B-8C9F-724552EA6928}" destId="{7F0BA180-2A9B-E44B-89B2-C0354FA774BD}" srcOrd="9" destOrd="0" presId="urn:microsoft.com/office/officeart/2005/8/layout/default"/>
    <dgm:cxn modelId="{01D57D92-DD33-1E41-96B6-4B4ED1A7DE72}" type="presParOf" srcId="{E37926BD-E775-F64B-8C9F-724552EA6928}" destId="{48E95D32-05AE-CB49-AEB8-2DFFC0563E02}" srcOrd="10" destOrd="0" presId="urn:microsoft.com/office/officeart/2005/8/layout/default"/>
    <dgm:cxn modelId="{973B185E-4D21-4C41-BC8D-36AA1EF4644A}" type="presParOf" srcId="{E37926BD-E775-F64B-8C9F-724552EA6928}" destId="{F9C48505-B2A0-044D-803A-EEBFF7CCBDCC}" srcOrd="11" destOrd="0" presId="urn:microsoft.com/office/officeart/2005/8/layout/default"/>
    <dgm:cxn modelId="{543F9BAD-6A24-D449-98A3-7CE5303ACF6D}" type="presParOf" srcId="{E37926BD-E775-F64B-8C9F-724552EA6928}" destId="{C067061D-20D9-A243-9FF2-D8D8B62EE674}" srcOrd="12" destOrd="0" presId="urn:microsoft.com/office/officeart/2005/8/layout/default"/>
    <dgm:cxn modelId="{B4422142-59B1-E04A-B103-312B09BB01E4}" type="presParOf" srcId="{E37926BD-E775-F64B-8C9F-724552EA6928}" destId="{87F6A29E-BFF3-4843-BDF5-42944250A010}" srcOrd="13" destOrd="0" presId="urn:microsoft.com/office/officeart/2005/8/layout/default"/>
    <dgm:cxn modelId="{5E7765BC-3CB9-5946-A6F6-2191D8461B0F}" type="presParOf" srcId="{E37926BD-E775-F64B-8C9F-724552EA6928}" destId="{C15C386A-566E-EB41-9914-E326D51A23E8}" srcOrd="14" destOrd="0" presId="urn:microsoft.com/office/officeart/2005/8/layout/default"/>
  </dgm:cxnLst>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C92846-847E-B842-8323-A03762ACCC49}">
      <dsp:nvSpPr>
        <dsp:cNvPr id="0" name=""/>
        <dsp:cNvSpPr/>
      </dsp:nvSpPr>
      <dsp:spPr>
        <a:xfrm>
          <a:off x="158188" y="614"/>
          <a:ext cx="2006631" cy="1203978"/>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rtl="0">
            <a:lnSpc>
              <a:spcPct val="90000"/>
            </a:lnSpc>
            <a:spcBef>
              <a:spcPct val="0"/>
            </a:spcBef>
            <a:spcAft>
              <a:spcPct val="35000"/>
            </a:spcAft>
          </a:pPr>
          <a:r>
            <a:rPr lang="en-US" sz="2600" kern="1200" dirty="0" smtClean="0"/>
            <a:t>Strongly Typed</a:t>
          </a:r>
          <a:endParaRPr lang="en-US" sz="2600" kern="1200" dirty="0"/>
        </a:p>
      </dsp:txBody>
      <dsp:txXfrm>
        <a:off x="158188" y="614"/>
        <a:ext cx="2006631" cy="1203978"/>
      </dsp:txXfrm>
    </dsp:sp>
    <dsp:sp modelId="{3DC5C840-4510-D94B-92FD-F8C4C1643E92}">
      <dsp:nvSpPr>
        <dsp:cNvPr id="0" name=""/>
        <dsp:cNvSpPr/>
      </dsp:nvSpPr>
      <dsp:spPr>
        <a:xfrm>
          <a:off x="2365483" y="614"/>
          <a:ext cx="2006631" cy="1203978"/>
        </a:xfrm>
        <a:prstGeom prst="rect">
          <a:avLst/>
        </a:prstGeom>
        <a:gradFill rotWithShape="0">
          <a:gsLst>
            <a:gs pos="0">
              <a:schemeClr val="accent4">
                <a:hueOff val="2917576"/>
                <a:satOff val="-3427"/>
                <a:lumOff val="1317"/>
                <a:alphaOff val="0"/>
                <a:shade val="51000"/>
                <a:satMod val="130000"/>
              </a:schemeClr>
            </a:gs>
            <a:gs pos="80000">
              <a:schemeClr val="accent4">
                <a:hueOff val="2917576"/>
                <a:satOff val="-3427"/>
                <a:lumOff val="1317"/>
                <a:alphaOff val="0"/>
                <a:shade val="93000"/>
                <a:satMod val="130000"/>
              </a:schemeClr>
            </a:gs>
            <a:gs pos="100000">
              <a:schemeClr val="accent4">
                <a:hueOff val="2917576"/>
                <a:satOff val="-3427"/>
                <a:lumOff val="1317"/>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rtl="0">
            <a:lnSpc>
              <a:spcPct val="90000"/>
            </a:lnSpc>
            <a:spcBef>
              <a:spcPct val="0"/>
            </a:spcBef>
            <a:spcAft>
              <a:spcPct val="35000"/>
            </a:spcAft>
          </a:pPr>
          <a:r>
            <a:rPr lang="en-US" sz="2600" kern="1200" dirty="0" smtClean="0"/>
            <a:t>Classes</a:t>
          </a:r>
          <a:endParaRPr lang="en-US" sz="2600" kern="1200" dirty="0"/>
        </a:p>
      </dsp:txBody>
      <dsp:txXfrm>
        <a:off x="2365483" y="614"/>
        <a:ext cx="2006631" cy="1203978"/>
      </dsp:txXfrm>
    </dsp:sp>
    <dsp:sp modelId="{8565C292-413B-954E-9858-E479A2A87EBA}">
      <dsp:nvSpPr>
        <dsp:cNvPr id="0" name=""/>
        <dsp:cNvSpPr/>
      </dsp:nvSpPr>
      <dsp:spPr>
        <a:xfrm>
          <a:off x="4572778" y="614"/>
          <a:ext cx="2006631" cy="1203978"/>
        </a:xfrm>
        <a:prstGeom prst="rect">
          <a:avLst/>
        </a:prstGeom>
        <a:gradFill rotWithShape="0">
          <a:gsLst>
            <a:gs pos="0">
              <a:schemeClr val="accent4">
                <a:hueOff val="5835152"/>
                <a:satOff val="-6853"/>
                <a:lumOff val="2633"/>
                <a:alphaOff val="0"/>
                <a:shade val="51000"/>
                <a:satMod val="130000"/>
              </a:schemeClr>
            </a:gs>
            <a:gs pos="80000">
              <a:schemeClr val="accent4">
                <a:hueOff val="5835152"/>
                <a:satOff val="-6853"/>
                <a:lumOff val="2633"/>
                <a:alphaOff val="0"/>
                <a:shade val="93000"/>
                <a:satMod val="130000"/>
              </a:schemeClr>
            </a:gs>
            <a:gs pos="100000">
              <a:schemeClr val="accent4">
                <a:hueOff val="5835152"/>
                <a:satOff val="-6853"/>
                <a:lumOff val="2633"/>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rtl="0">
            <a:lnSpc>
              <a:spcPct val="90000"/>
            </a:lnSpc>
            <a:spcBef>
              <a:spcPct val="0"/>
            </a:spcBef>
            <a:spcAft>
              <a:spcPct val="35000"/>
            </a:spcAft>
          </a:pPr>
          <a:r>
            <a:rPr lang="en-US" sz="2600" kern="1200" smtClean="0"/>
            <a:t>Interfaces</a:t>
          </a:r>
          <a:endParaRPr lang="en-US" sz="2600" kern="1200"/>
        </a:p>
      </dsp:txBody>
      <dsp:txXfrm>
        <a:off x="4572778" y="614"/>
        <a:ext cx="2006631" cy="1203978"/>
      </dsp:txXfrm>
    </dsp:sp>
    <dsp:sp modelId="{9AFC5DB0-F3A0-D648-B25B-4D17073BD8A7}">
      <dsp:nvSpPr>
        <dsp:cNvPr id="0" name=""/>
        <dsp:cNvSpPr/>
      </dsp:nvSpPr>
      <dsp:spPr>
        <a:xfrm>
          <a:off x="6780072" y="614"/>
          <a:ext cx="2006631" cy="1203978"/>
        </a:xfrm>
        <a:prstGeom prst="rect">
          <a:avLst/>
        </a:prstGeom>
        <a:gradFill rotWithShape="0">
          <a:gsLst>
            <a:gs pos="0">
              <a:schemeClr val="accent4">
                <a:hueOff val="8752729"/>
                <a:satOff val="-10280"/>
                <a:lumOff val="3950"/>
                <a:alphaOff val="0"/>
                <a:shade val="51000"/>
                <a:satMod val="130000"/>
              </a:schemeClr>
            </a:gs>
            <a:gs pos="80000">
              <a:schemeClr val="accent4">
                <a:hueOff val="8752729"/>
                <a:satOff val="-10280"/>
                <a:lumOff val="3950"/>
                <a:alphaOff val="0"/>
                <a:shade val="93000"/>
                <a:satMod val="130000"/>
              </a:schemeClr>
            </a:gs>
            <a:gs pos="100000">
              <a:schemeClr val="accent4">
                <a:hueOff val="8752729"/>
                <a:satOff val="-10280"/>
                <a:lumOff val="395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rtl="0">
            <a:lnSpc>
              <a:spcPct val="90000"/>
            </a:lnSpc>
            <a:spcBef>
              <a:spcPct val="0"/>
            </a:spcBef>
            <a:spcAft>
              <a:spcPct val="35000"/>
            </a:spcAft>
          </a:pPr>
          <a:r>
            <a:rPr lang="en-US" sz="2600" kern="1200" smtClean="0"/>
            <a:t>Generics</a:t>
          </a:r>
          <a:endParaRPr lang="en-US" sz="2600" kern="1200"/>
        </a:p>
      </dsp:txBody>
      <dsp:txXfrm>
        <a:off x="6780072" y="614"/>
        <a:ext cx="2006631" cy="1203978"/>
      </dsp:txXfrm>
    </dsp:sp>
    <dsp:sp modelId="{07DD5F54-08AF-C84B-A041-B904D95C4612}">
      <dsp:nvSpPr>
        <dsp:cNvPr id="0" name=""/>
        <dsp:cNvSpPr/>
      </dsp:nvSpPr>
      <dsp:spPr>
        <a:xfrm>
          <a:off x="8987367" y="614"/>
          <a:ext cx="2006631" cy="1203978"/>
        </a:xfrm>
        <a:prstGeom prst="rect">
          <a:avLst/>
        </a:prstGeom>
        <a:gradFill rotWithShape="0">
          <a:gsLst>
            <a:gs pos="0">
              <a:schemeClr val="accent4">
                <a:hueOff val="11670305"/>
                <a:satOff val="-13706"/>
                <a:lumOff val="5266"/>
                <a:alphaOff val="0"/>
                <a:shade val="51000"/>
                <a:satMod val="130000"/>
              </a:schemeClr>
            </a:gs>
            <a:gs pos="80000">
              <a:schemeClr val="accent4">
                <a:hueOff val="11670305"/>
                <a:satOff val="-13706"/>
                <a:lumOff val="5266"/>
                <a:alphaOff val="0"/>
                <a:shade val="93000"/>
                <a:satMod val="130000"/>
              </a:schemeClr>
            </a:gs>
            <a:gs pos="100000">
              <a:schemeClr val="accent4">
                <a:hueOff val="11670305"/>
                <a:satOff val="-13706"/>
                <a:lumOff val="5266"/>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rtl="0">
            <a:lnSpc>
              <a:spcPct val="90000"/>
            </a:lnSpc>
            <a:spcBef>
              <a:spcPct val="0"/>
            </a:spcBef>
            <a:spcAft>
              <a:spcPct val="35000"/>
            </a:spcAft>
          </a:pPr>
          <a:r>
            <a:rPr lang="en-US" sz="2600" kern="1200" smtClean="0"/>
            <a:t>Modules</a:t>
          </a:r>
          <a:endParaRPr lang="en-US" sz="2600" kern="1200"/>
        </a:p>
      </dsp:txBody>
      <dsp:txXfrm>
        <a:off x="8987367" y="614"/>
        <a:ext cx="2006631" cy="1203978"/>
      </dsp:txXfrm>
    </dsp:sp>
    <dsp:sp modelId="{48E95D32-05AE-CB49-AEB8-2DFFC0563E02}">
      <dsp:nvSpPr>
        <dsp:cNvPr id="0" name=""/>
        <dsp:cNvSpPr/>
      </dsp:nvSpPr>
      <dsp:spPr>
        <a:xfrm>
          <a:off x="2118577" y="1405256"/>
          <a:ext cx="2006631" cy="1203978"/>
        </a:xfrm>
        <a:prstGeom prst="rect">
          <a:avLst/>
        </a:prstGeom>
        <a:gradFill rotWithShape="0">
          <a:gsLst>
            <a:gs pos="0">
              <a:schemeClr val="accent4">
                <a:hueOff val="14587881"/>
                <a:satOff val="-17133"/>
                <a:lumOff val="6583"/>
                <a:alphaOff val="0"/>
                <a:shade val="51000"/>
                <a:satMod val="130000"/>
              </a:schemeClr>
            </a:gs>
            <a:gs pos="80000">
              <a:schemeClr val="accent4">
                <a:hueOff val="14587881"/>
                <a:satOff val="-17133"/>
                <a:lumOff val="6583"/>
                <a:alphaOff val="0"/>
                <a:shade val="93000"/>
                <a:satMod val="130000"/>
              </a:schemeClr>
            </a:gs>
            <a:gs pos="100000">
              <a:schemeClr val="accent4">
                <a:hueOff val="14587881"/>
                <a:satOff val="-17133"/>
                <a:lumOff val="6583"/>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rtl="0">
            <a:lnSpc>
              <a:spcPct val="90000"/>
            </a:lnSpc>
            <a:spcBef>
              <a:spcPct val="0"/>
            </a:spcBef>
            <a:spcAft>
              <a:spcPct val="35000"/>
            </a:spcAft>
          </a:pPr>
          <a:r>
            <a:rPr lang="en-US" sz="2600" kern="1200" smtClean="0"/>
            <a:t>Type Definitions</a:t>
          </a:r>
          <a:endParaRPr lang="en-US" sz="2600" kern="1200"/>
        </a:p>
      </dsp:txBody>
      <dsp:txXfrm>
        <a:off x="2118577" y="1405256"/>
        <a:ext cx="2006631" cy="1203978"/>
      </dsp:txXfrm>
    </dsp:sp>
    <dsp:sp modelId="{C067061D-20D9-A243-9FF2-D8D8B62EE674}">
      <dsp:nvSpPr>
        <dsp:cNvPr id="0" name=""/>
        <dsp:cNvSpPr/>
      </dsp:nvSpPr>
      <dsp:spPr>
        <a:xfrm>
          <a:off x="4325872" y="1405256"/>
          <a:ext cx="2006631" cy="1203978"/>
        </a:xfrm>
        <a:prstGeom prst="rect">
          <a:avLst/>
        </a:prstGeom>
        <a:gradFill rotWithShape="0">
          <a:gsLst>
            <a:gs pos="0">
              <a:schemeClr val="accent4">
                <a:hueOff val="17505458"/>
                <a:satOff val="-20559"/>
                <a:lumOff val="7899"/>
                <a:alphaOff val="0"/>
                <a:shade val="51000"/>
                <a:satMod val="130000"/>
              </a:schemeClr>
            </a:gs>
            <a:gs pos="80000">
              <a:schemeClr val="accent4">
                <a:hueOff val="17505458"/>
                <a:satOff val="-20559"/>
                <a:lumOff val="7899"/>
                <a:alphaOff val="0"/>
                <a:shade val="93000"/>
                <a:satMod val="130000"/>
              </a:schemeClr>
            </a:gs>
            <a:gs pos="100000">
              <a:schemeClr val="accent4">
                <a:hueOff val="17505458"/>
                <a:satOff val="-20559"/>
                <a:lumOff val="7899"/>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rtl="0">
            <a:lnSpc>
              <a:spcPct val="90000"/>
            </a:lnSpc>
            <a:spcBef>
              <a:spcPct val="0"/>
            </a:spcBef>
            <a:spcAft>
              <a:spcPct val="35000"/>
            </a:spcAft>
          </a:pPr>
          <a:r>
            <a:rPr lang="en-US" sz="2600" kern="1200" smtClean="0"/>
            <a:t>Compiles to JavaScript</a:t>
          </a:r>
          <a:endParaRPr lang="en-US" sz="2600" kern="1200"/>
        </a:p>
      </dsp:txBody>
      <dsp:txXfrm>
        <a:off x="4325872" y="1405256"/>
        <a:ext cx="2006631" cy="1203978"/>
      </dsp:txXfrm>
    </dsp:sp>
    <dsp:sp modelId="{C15C386A-566E-EB41-9914-E326D51A23E8}">
      <dsp:nvSpPr>
        <dsp:cNvPr id="0" name=""/>
        <dsp:cNvSpPr/>
      </dsp:nvSpPr>
      <dsp:spPr>
        <a:xfrm>
          <a:off x="6533166" y="1405256"/>
          <a:ext cx="2500443" cy="1203978"/>
        </a:xfrm>
        <a:prstGeom prst="rect">
          <a:avLst/>
        </a:prstGeom>
        <a:gradFill rotWithShape="0">
          <a:gsLst>
            <a:gs pos="0">
              <a:schemeClr val="accent4">
                <a:hueOff val="20423033"/>
                <a:satOff val="-23986"/>
                <a:lumOff val="9216"/>
                <a:alphaOff val="0"/>
                <a:shade val="51000"/>
                <a:satMod val="130000"/>
              </a:schemeClr>
            </a:gs>
            <a:gs pos="80000">
              <a:schemeClr val="accent4">
                <a:hueOff val="20423033"/>
                <a:satOff val="-23986"/>
                <a:lumOff val="9216"/>
                <a:alphaOff val="0"/>
                <a:shade val="93000"/>
                <a:satMod val="130000"/>
              </a:schemeClr>
            </a:gs>
            <a:gs pos="100000">
              <a:schemeClr val="accent4">
                <a:hueOff val="20423033"/>
                <a:satOff val="-23986"/>
                <a:lumOff val="9216"/>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rtl="0">
            <a:lnSpc>
              <a:spcPct val="90000"/>
            </a:lnSpc>
            <a:spcBef>
              <a:spcPct val="0"/>
            </a:spcBef>
            <a:spcAft>
              <a:spcPct val="35000"/>
            </a:spcAft>
          </a:pPr>
          <a:r>
            <a:rPr lang="en-US" sz="2600" kern="1200" dirty="0" err="1" smtClean="0"/>
            <a:t>EcmaScript</a:t>
          </a:r>
          <a:r>
            <a:rPr lang="en-US" sz="2600" kern="1200" dirty="0" smtClean="0"/>
            <a:t> 6 Features</a:t>
          </a:r>
          <a:endParaRPr lang="en-US" sz="2600" kern="1200" dirty="0"/>
        </a:p>
      </dsp:txBody>
      <dsp:txXfrm>
        <a:off x="6533166" y="1405256"/>
        <a:ext cx="2500443" cy="120397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Phone 7</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5/27/15</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Phone 7</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5/27/15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31" name="Rectangle 30"/>
          <p:cNvSpPr/>
          <p:nvPr userDrawn="1"/>
        </p:nvSpPr>
        <p:spPr bwMode="auto">
          <a:xfrm>
            <a:off x="508001" y="2362199"/>
            <a:ext cx="11173884" cy="2221992"/>
          </a:xfrm>
          <a:prstGeom prst="rect">
            <a:avLst/>
          </a:prstGeom>
          <a:solidFill>
            <a:schemeClr val="tx2"/>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68604" tIns="34302" rIns="68604" bIns="34302" numCol="1" rtlCol="0" anchor="ctr" anchorCtr="0" compatLnSpc="1">
            <a:prstTxWarp prst="textNoShape">
              <a:avLst/>
            </a:prstTxWarp>
          </a:bodyPr>
          <a:lstStyle/>
          <a:p>
            <a:pPr lvl="0" algn="ctr" defTabSz="685848"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32" name="Subtitle 2"/>
          <p:cNvSpPr>
            <a:spLocks noGrp="1"/>
          </p:cNvSpPr>
          <p:nvPr>
            <p:ph type="subTitle" idx="1"/>
          </p:nvPr>
        </p:nvSpPr>
        <p:spPr>
          <a:xfrm>
            <a:off x="508000" y="5590402"/>
            <a:ext cx="9753600" cy="276999"/>
          </a:xfrm>
        </p:spPr>
        <p:txBody>
          <a:bodyPr vert="horz" wrap="square" lIns="0" tIns="0" rIns="0" bIns="0" rtlCol="0" anchor="ctr" anchorCtr="0">
            <a:spAutoFit/>
          </a:bodyPr>
          <a:lstStyle>
            <a:lvl1pPr marL="0" indent="0">
              <a:spcBef>
                <a:spcPts val="0"/>
              </a:spcBef>
              <a:buFontTx/>
              <a:buNone/>
              <a:defRPr lang="en-US" sz="2000" b="1" kern="1200" spc="0" baseline="0" dirty="0">
                <a:solidFill>
                  <a:schemeClr val="tx2"/>
                </a:solidFill>
                <a:latin typeface="Segoe Light" pitchFamily="34" charset="0"/>
                <a:ea typeface="+mn-ea"/>
                <a:cs typeface="+mn-cs"/>
              </a:defRPr>
            </a:lvl1pPr>
          </a:lstStyle>
          <a:p>
            <a:pPr marL="0" lvl="0" indent="0" algn="l" defTabSz="685961" rtl="0" eaLnBrk="1" latinLnBrk="0" hangingPunct="1">
              <a:lnSpc>
                <a:spcPct val="90000"/>
              </a:lnSpc>
              <a:spcBef>
                <a:spcPts val="0"/>
              </a:spcBef>
              <a:buClr>
                <a:schemeClr val="tx2"/>
              </a:buClr>
              <a:buSzPct val="90000"/>
              <a:buFontTx/>
              <a:buNone/>
            </a:pPr>
            <a:r>
              <a:rPr lang="en-US" smtClean="0"/>
              <a:t>Click to edit Master subtitle style</a:t>
            </a:r>
            <a:endParaRPr lang="en-US" dirty="0"/>
          </a:p>
        </p:txBody>
      </p:sp>
      <p:sp>
        <p:nvSpPr>
          <p:cNvPr id="33" name="Text Placeholder 8"/>
          <p:cNvSpPr>
            <a:spLocks noGrp="1"/>
          </p:cNvSpPr>
          <p:nvPr>
            <p:ph type="body" sz="quarter" idx="10" hasCustomPrompt="1"/>
          </p:nvPr>
        </p:nvSpPr>
        <p:spPr>
          <a:xfrm>
            <a:off x="508031" y="5934467"/>
            <a:ext cx="9753600" cy="221599"/>
          </a:xfrm>
        </p:spPr>
        <p:txBody>
          <a:bodyPr anchor="ctr" anchorCtr="0"/>
          <a:lstStyle>
            <a:lvl1pPr marL="0" indent="0">
              <a:spcBef>
                <a:spcPts val="0"/>
              </a:spcBef>
              <a:buFontTx/>
              <a:buNone/>
              <a:defRPr sz="1600" spc="0" baseline="0">
                <a:latin typeface="Segoe Light" pitchFamily="34" charset="0"/>
              </a:defRPr>
            </a:lvl1pPr>
          </a:lstStyle>
          <a:p>
            <a:r>
              <a:rPr lang="en-US" dirty="0" smtClean="0"/>
              <a:t>Click to edit Master subtitle style</a:t>
            </a:r>
            <a:endParaRPr lang="en-US" dirty="0"/>
          </a:p>
        </p:txBody>
      </p:sp>
      <p:sp>
        <p:nvSpPr>
          <p:cNvPr id="34" name="Text Placeholder 8"/>
          <p:cNvSpPr>
            <a:spLocks noGrp="1"/>
          </p:cNvSpPr>
          <p:nvPr>
            <p:ph type="body" sz="quarter" idx="11" hasCustomPrompt="1"/>
          </p:nvPr>
        </p:nvSpPr>
        <p:spPr>
          <a:xfrm>
            <a:off x="508031" y="6204602"/>
            <a:ext cx="9753600" cy="221599"/>
          </a:xfrm>
        </p:spPr>
        <p:txBody>
          <a:bodyPr anchor="ctr" anchorCtr="0"/>
          <a:lstStyle>
            <a:lvl1pPr marL="0" indent="0">
              <a:spcBef>
                <a:spcPts val="0"/>
              </a:spcBef>
              <a:buFontTx/>
              <a:buNone/>
              <a:defRPr sz="1600" spc="0" baseline="0">
                <a:latin typeface="Segoe Light" pitchFamily="34" charset="0"/>
              </a:defRPr>
            </a:lvl1pPr>
          </a:lstStyle>
          <a:p>
            <a:r>
              <a:rPr lang="en-US" dirty="0" smtClean="0"/>
              <a:t>Click to edit Master subtitle style</a:t>
            </a:r>
            <a:endParaRPr lang="en-US" dirty="0"/>
          </a:p>
        </p:txBody>
      </p:sp>
      <p:sp>
        <p:nvSpPr>
          <p:cNvPr id="35" name="Title 1"/>
          <p:cNvSpPr>
            <a:spLocks noGrp="1"/>
          </p:cNvSpPr>
          <p:nvPr>
            <p:ph type="ctrTitle"/>
          </p:nvPr>
        </p:nvSpPr>
        <p:spPr>
          <a:xfrm>
            <a:off x="740984" y="2924047"/>
            <a:ext cx="10728960" cy="1098296"/>
          </a:xfrm>
        </p:spPr>
        <p:txBody>
          <a:bodyPr anchor="ctr" anchorCtr="0">
            <a:noAutofit/>
          </a:bodyPr>
          <a:lstStyle>
            <a:lvl1pPr>
              <a:lnSpc>
                <a:spcPct val="90000"/>
              </a:lnSpc>
              <a:tabLst>
                <a:tab pos="1504361" algn="l"/>
              </a:tabLst>
              <a:defRPr lang="en-US" sz="5400" b="0" kern="1200" cap="none" spc="-150" baseline="0" dirty="0">
                <a:ln w="3175">
                  <a:noFill/>
                </a:ln>
                <a:gradFill>
                  <a:gsLst>
                    <a:gs pos="0">
                      <a:schemeClr val="bg2"/>
                    </a:gs>
                    <a:gs pos="100000">
                      <a:schemeClr val="bg2"/>
                    </a:gs>
                  </a:gsLst>
                  <a:lin ang="5400000" scaled="0"/>
                </a:gradFill>
                <a:effectLst/>
                <a:latin typeface="Segoe Light" pitchFamily="34" charset="0"/>
                <a:ea typeface="+mn-ea"/>
                <a:cs typeface="+mn-cs"/>
              </a:defRPr>
            </a:lvl1pPr>
          </a:lstStyle>
          <a:p>
            <a:pPr lvl="0" algn="l" defTabSz="685961" rtl="0" eaLnBrk="1" latinLnBrk="0" hangingPunct="1">
              <a:lnSpc>
                <a:spcPct val="90000"/>
              </a:lnSpc>
              <a:spcBef>
                <a:spcPct val="0"/>
              </a:spcBef>
              <a:buNone/>
            </a:pPr>
            <a:r>
              <a:rPr lang="en-US" smtClean="0"/>
              <a:t>Click to edit Master title style</a:t>
            </a:r>
            <a:endParaRPr lang="en-US" dirty="0"/>
          </a:p>
        </p:txBody>
      </p:sp>
      <p:grpSp>
        <p:nvGrpSpPr>
          <p:cNvPr id="4" name="Group 3"/>
          <p:cNvGrpSpPr/>
          <p:nvPr userDrawn="1"/>
        </p:nvGrpSpPr>
        <p:grpSpPr>
          <a:xfrm>
            <a:off x="-17629" y="0"/>
            <a:ext cx="12209629" cy="704886"/>
            <a:chOff x="-13222" y="0"/>
            <a:chExt cx="9157222" cy="704886"/>
          </a:xfrm>
        </p:grpSpPr>
        <p:pic>
          <p:nvPicPr>
            <p:cNvPr id="3" name="Picture 2"/>
            <p:cNvPicPr>
              <a:picLocks noChangeAspect="1"/>
            </p:cNvPicPr>
            <p:nvPr userDrawn="1"/>
          </p:nvPicPr>
          <p:blipFill>
            <a:blip r:embed="rId2"/>
            <a:stretch>
              <a:fillRect/>
            </a:stretch>
          </p:blipFill>
          <p:spPr>
            <a:xfrm>
              <a:off x="-13222" y="0"/>
              <a:ext cx="9157222" cy="704886"/>
            </a:xfrm>
            <a:prstGeom prst="rect">
              <a:avLst/>
            </a:prstGeom>
          </p:spPr>
        </p:pic>
        <p:pic>
          <p:nvPicPr>
            <p:cNvPr id="1026" name="Picture 2" descr="Atlanta 2014"/>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8058" y="66692"/>
              <a:ext cx="1866900" cy="571501"/>
            </a:xfrm>
            <a:prstGeom prst="rect">
              <a:avLst/>
            </a:prstGeom>
            <a:noFill/>
            <a:extLst>
              <a:ext uri="{909E8E84-426E-40dd-AFC4-6F175D3DCCD1}">
                <a14:hiddenFill xmlns="" xmlns:a14="http://schemas.microsoft.com/office/drawing/2010/main">
                  <a:solidFill>
                    <a:srgbClr val="FFFFFF"/>
                  </a:solidFill>
                </a14:hiddenFill>
              </a:ext>
            </a:extLst>
          </p:spPr>
        </p:pic>
      </p:grpSp>
    </p:spTree>
    <p:extLst>
      <p:ext uri="{BB962C8B-B14F-4D97-AF65-F5344CB8AC3E}">
        <p14:creationId xmlns:p14="http://schemas.microsoft.com/office/powerpoint/2010/main" val="109578196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42" presetClass="path" presetSubtype="0" decel="100000" fill="hold" grpId="2" nodeType="withEffect">
                                  <p:stCondLst>
                                    <p:cond delay="0"/>
                                  </p:stCondLst>
                                  <p:childTnLst>
                                    <p:animMotion origin="layout" path="M 2.5553E-6 -4.07407E-6 L 1.03604 -0.00115 " pathEditMode="relative" rAng="0" ptsTypes="AA">
                                      <p:cBhvr>
                                        <p:cTn id="8" dur="750" spd="-100000" fill="hold"/>
                                        <p:tgtEl>
                                          <p:spTgt spid="31"/>
                                        </p:tgtEl>
                                        <p:attrNameLst>
                                          <p:attrName>ppt_x</p:attrName>
                                          <p:attrName>ppt_y</p:attrName>
                                        </p:attrNameLst>
                                      </p:cBhvr>
                                      <p:rCtr x="51795" y="-69"/>
                                    </p:animMotion>
                                  </p:childTnLst>
                                </p:cTn>
                              </p:par>
                              <p:par>
                                <p:cTn id="9" presetID="1" presetClass="entr" presetSubtype="0" fill="hold" grpId="0" nodeType="withEffect">
                                  <p:stCondLst>
                                    <p:cond delay="300"/>
                                  </p:stCondLst>
                                  <p:childTnLst>
                                    <p:set>
                                      <p:cBhvr>
                                        <p:cTn id="10" dur="1" fill="hold">
                                          <p:stCondLst>
                                            <p:cond delay="0"/>
                                          </p:stCondLst>
                                        </p:cTn>
                                        <p:tgtEl>
                                          <p:spTgt spid="35"/>
                                        </p:tgtEl>
                                        <p:attrNameLst>
                                          <p:attrName>style.visibility</p:attrName>
                                        </p:attrNameLst>
                                      </p:cBhvr>
                                      <p:to>
                                        <p:strVal val="visible"/>
                                      </p:to>
                                    </p:set>
                                  </p:childTnLst>
                                </p:cTn>
                              </p:par>
                              <p:par>
                                <p:cTn id="11" presetID="42" presetClass="path" presetSubtype="0" decel="100000" fill="hold" grpId="1" nodeType="withEffect">
                                  <p:stCondLst>
                                    <p:cond delay="250"/>
                                  </p:stCondLst>
                                  <p:childTnLst>
                                    <p:animMotion origin="layout" path="M 2.20661E-6 -4.07407E-6 L 1.02966 -0.00115 " pathEditMode="relative" rAng="0" ptsTypes="AA">
                                      <p:cBhvr>
                                        <p:cTn id="12" dur="750" spd="-100000" fill="hold"/>
                                        <p:tgtEl>
                                          <p:spTgt spid="35"/>
                                        </p:tgtEl>
                                        <p:attrNameLst>
                                          <p:attrName>ppt_x</p:attrName>
                                          <p:attrName>ppt_y</p:attrName>
                                        </p:attrNameLst>
                                      </p:cBhvr>
                                      <p:rCtr x="51483" y="-69"/>
                                    </p:animMotion>
                                  </p:childTnLst>
                                </p:cTn>
                              </p:par>
                              <p:par>
                                <p:cTn id="13" presetID="1" presetClass="entr" presetSubtype="0" fill="hold" grpId="0" nodeType="withEffect">
                                  <p:stCondLst>
                                    <p:cond delay="500"/>
                                  </p:stCondLst>
                                  <p:childTnLst>
                                    <p:set>
                                      <p:cBhvr>
                                        <p:cTn id="14" dur="1" fill="hold">
                                          <p:stCondLst>
                                            <p:cond delay="0"/>
                                          </p:stCondLst>
                                        </p:cTn>
                                        <p:tgtEl>
                                          <p:spTgt spid="32">
                                            <p:txEl>
                                              <p:pRg st="0" end="0"/>
                                            </p:txEl>
                                          </p:spTgt>
                                        </p:tgtEl>
                                        <p:attrNameLst>
                                          <p:attrName>style.visibility</p:attrName>
                                        </p:attrNameLst>
                                      </p:cBhvr>
                                      <p:to>
                                        <p:strVal val="visible"/>
                                      </p:to>
                                    </p:set>
                                  </p:childTnLst>
                                </p:cTn>
                              </p:par>
                              <p:par>
                                <p:cTn id="15" presetID="42" presetClass="path" presetSubtype="0" decel="100000" fill="hold" grpId="1" nodeType="withEffect">
                                  <p:stCondLst>
                                    <p:cond delay="500"/>
                                  </p:stCondLst>
                                  <p:childTnLst>
                                    <p:animMotion origin="layout" path="M 4.93885E-6 3.7037E-6 L 1.09367 -0.00324 " pathEditMode="relative" rAng="0" ptsTypes="AA">
                                      <p:cBhvr>
                                        <p:cTn id="16" dur="750" spd="-100000" fill="hold"/>
                                        <p:tgtEl>
                                          <p:spTgt spid="32">
                                            <p:txEl>
                                              <p:pRg st="0" end="0"/>
                                            </p:txEl>
                                          </p:spTgt>
                                        </p:tgtEl>
                                        <p:attrNameLst>
                                          <p:attrName>ppt_x</p:attrName>
                                          <p:attrName>ppt_y</p:attrName>
                                        </p:attrNameLst>
                                      </p:cBhvr>
                                      <p:rCtr x="54684" y="-162"/>
                                    </p:animMotion>
                                  </p:childTnLst>
                                </p:cTn>
                              </p:par>
                              <p:par>
                                <p:cTn id="17" presetID="1" presetClass="entr" presetSubtype="0" fill="hold" grpId="0" nodeType="withEffect">
                                  <p:stCondLst>
                                    <p:cond delay="750"/>
                                  </p:stCondLst>
                                  <p:childTnLst>
                                    <p:set>
                                      <p:cBhvr>
                                        <p:cTn id="18" dur="1" fill="hold">
                                          <p:stCondLst>
                                            <p:cond delay="0"/>
                                          </p:stCondLst>
                                        </p:cTn>
                                        <p:tgtEl>
                                          <p:spTgt spid="33">
                                            <p:txEl>
                                              <p:pRg st="0" end="0"/>
                                            </p:txEl>
                                          </p:spTgt>
                                        </p:tgtEl>
                                        <p:attrNameLst>
                                          <p:attrName>style.visibility</p:attrName>
                                        </p:attrNameLst>
                                      </p:cBhvr>
                                      <p:to>
                                        <p:strVal val="visible"/>
                                      </p:to>
                                    </p:set>
                                  </p:childTnLst>
                                </p:cTn>
                              </p:par>
                              <p:par>
                                <p:cTn id="19" presetID="42" presetClass="path" presetSubtype="0" decel="100000" fill="hold" grpId="1" nodeType="withEffect">
                                  <p:stCondLst>
                                    <p:cond delay="750"/>
                                  </p:stCondLst>
                                  <p:childTnLst>
                                    <p:animMotion origin="layout" path="M 1.66797E-6 7.40741E-7 L 1.14754 7.40741E-7 " pathEditMode="relative" rAng="0" ptsTypes="AA">
                                      <p:cBhvr>
                                        <p:cTn id="20" dur="750" spd="-100000" fill="hold"/>
                                        <p:tgtEl>
                                          <p:spTgt spid="33">
                                            <p:txEl>
                                              <p:pRg st="0" end="0"/>
                                            </p:txEl>
                                          </p:spTgt>
                                        </p:tgtEl>
                                        <p:attrNameLst>
                                          <p:attrName>ppt_x</p:attrName>
                                          <p:attrName>ppt_y</p:attrName>
                                        </p:attrNameLst>
                                      </p:cBhvr>
                                      <p:rCtr x="57377" y="0"/>
                                    </p:animMotion>
                                  </p:childTnLst>
                                </p:cTn>
                              </p:par>
                              <p:par>
                                <p:cTn id="21" presetID="1" presetClass="entr" presetSubtype="0" fill="hold" grpId="0" nodeType="withEffect">
                                  <p:stCondLst>
                                    <p:cond delay="1000"/>
                                  </p:stCondLst>
                                  <p:childTnLst>
                                    <p:set>
                                      <p:cBhvr>
                                        <p:cTn id="22" dur="1" fill="hold">
                                          <p:stCondLst>
                                            <p:cond delay="0"/>
                                          </p:stCondLst>
                                        </p:cTn>
                                        <p:tgtEl>
                                          <p:spTgt spid="34">
                                            <p:txEl>
                                              <p:pRg st="0" end="0"/>
                                            </p:txEl>
                                          </p:spTgt>
                                        </p:tgtEl>
                                        <p:attrNameLst>
                                          <p:attrName>style.visibility</p:attrName>
                                        </p:attrNameLst>
                                      </p:cBhvr>
                                      <p:to>
                                        <p:strVal val="visible"/>
                                      </p:to>
                                    </p:set>
                                  </p:childTnLst>
                                </p:cTn>
                              </p:par>
                              <p:par>
                                <p:cTn id="23" presetID="42" presetClass="path" presetSubtype="0" decel="100000" fill="hold" grpId="1" nodeType="withEffect">
                                  <p:stCondLst>
                                    <p:cond delay="1000"/>
                                  </p:stCondLst>
                                  <p:childTnLst>
                                    <p:animMotion origin="layout" path="M 1.66797E-6 7.40741E-7 L 1.14754 7.40741E-7 " pathEditMode="relative" rAng="0" ptsTypes="AA">
                                      <p:cBhvr>
                                        <p:cTn id="24" dur="750" spd="-100000" fill="hold"/>
                                        <p:tgtEl>
                                          <p:spTgt spid="34">
                                            <p:txEl>
                                              <p:pRg st="0" end="0"/>
                                            </p:txEl>
                                          </p:spTgt>
                                        </p:tgtEl>
                                        <p:attrNameLst>
                                          <p:attrName>ppt_x</p:attrName>
                                          <p:attrName>ppt_y</p:attrName>
                                        </p:attrNameLst>
                                      </p:cBhvr>
                                      <p:rCtr x="5737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1" grpId="1" animBg="1"/>
      <p:bldP spid="31" grpId="2" animBg="1"/>
      <p:bldP spid="32" grpId="0" build="p">
        <p:tmplLst>
          <p:tmpl lvl="1">
            <p:tnLst>
              <p:par>
                <p:cTn presetID="1" presetClass="entr" presetSubtype="0" fill="hold" nodeType="withEffect">
                  <p:stCondLst>
                    <p:cond delay="500"/>
                  </p:stCondLst>
                  <p:childTnLst>
                    <p:set>
                      <p:cBhvr>
                        <p:cTn dur="1" fill="hold">
                          <p:stCondLst>
                            <p:cond delay="0"/>
                          </p:stCondLst>
                        </p:cTn>
                        <p:tgtEl>
                          <p:spTgt spid="32"/>
                        </p:tgtEl>
                        <p:attrNameLst>
                          <p:attrName>style.visibility</p:attrName>
                        </p:attrNameLst>
                      </p:cBhvr>
                      <p:to>
                        <p:strVal val="visible"/>
                      </p:to>
                    </p:set>
                  </p:childTnLst>
                </p:cTn>
              </p:par>
            </p:tnLst>
          </p:tmpl>
        </p:tmplLst>
      </p:bldP>
      <p:bldP spid="32" grpId="1" build="p">
        <p:tmplLst>
          <p:tmpl lvl="1">
            <p:tnLst>
              <p:par>
                <p:cTn presetID="42" presetClass="path" presetSubtype="0" decel="100000" fill="hold" nodeType="withEffect">
                  <p:stCondLst>
                    <p:cond delay="500"/>
                  </p:stCondLst>
                  <p:childTnLst>
                    <p:animMotion origin="layout" path="M 4.93885E-6 3.7037E-6 L 1.09367 -0.00324 " pathEditMode="relative" rAng="0" ptsTypes="AA">
                      <p:cBhvr>
                        <p:cTn dur="750" spd="-100000" fill="hold"/>
                        <p:tgtEl>
                          <p:spTgt spid="32"/>
                        </p:tgtEl>
                        <p:attrNameLst>
                          <p:attrName>ppt_x</p:attrName>
                          <p:attrName>ppt_y</p:attrName>
                        </p:attrNameLst>
                      </p:cBhvr>
                      <p:rCtr x="54684" y="-162"/>
                    </p:animMotion>
                  </p:childTnLst>
                </p:cTn>
              </p:par>
            </p:tnLst>
          </p:tmpl>
        </p:tmplLst>
      </p:bldP>
      <p:bldP spid="33" grpId="0" build="p">
        <p:tmplLst>
          <p:tmpl lvl="1">
            <p:tnLst>
              <p:par>
                <p:cTn presetID="1" presetClass="entr" presetSubtype="0" fill="hold" nodeType="withEffect">
                  <p:stCondLst>
                    <p:cond delay="750"/>
                  </p:stCondLst>
                  <p:childTnLst>
                    <p:set>
                      <p:cBhvr>
                        <p:cTn dur="1" fill="hold">
                          <p:stCondLst>
                            <p:cond delay="0"/>
                          </p:stCondLst>
                        </p:cTn>
                        <p:tgtEl>
                          <p:spTgt spid="33"/>
                        </p:tgtEl>
                        <p:attrNameLst>
                          <p:attrName>style.visibility</p:attrName>
                        </p:attrNameLst>
                      </p:cBhvr>
                      <p:to>
                        <p:strVal val="visible"/>
                      </p:to>
                    </p:set>
                  </p:childTnLst>
                </p:cTn>
              </p:par>
            </p:tnLst>
          </p:tmpl>
        </p:tmplLst>
      </p:bldP>
      <p:bldP spid="33" grpId="1" build="p">
        <p:tmplLst>
          <p:tmpl lvl="1">
            <p:tnLst>
              <p:par>
                <p:cTn presetID="42" presetClass="path" presetSubtype="0" decel="100000" fill="hold" nodeType="withEffect">
                  <p:stCondLst>
                    <p:cond delay="750"/>
                  </p:stCondLst>
                  <p:childTnLst>
                    <p:animMotion origin="layout" path="M 1.66797E-6 7.40741E-7 L 1.14754 7.40741E-7 " pathEditMode="relative" rAng="0" ptsTypes="AA">
                      <p:cBhvr>
                        <p:cTn dur="750" spd="-100000" fill="hold"/>
                        <p:tgtEl>
                          <p:spTgt spid="33"/>
                        </p:tgtEl>
                        <p:attrNameLst>
                          <p:attrName>ppt_x</p:attrName>
                          <p:attrName>ppt_y</p:attrName>
                        </p:attrNameLst>
                      </p:cBhvr>
                      <p:rCtr x="57377" y="0"/>
                    </p:animMotion>
                  </p:childTnLst>
                </p:cTn>
              </p:par>
            </p:tnLst>
          </p:tmpl>
        </p:tmplLst>
      </p:bldP>
      <p:bldP spid="34" grpId="0" build="p">
        <p:tmplLst>
          <p:tmpl lvl="1">
            <p:tnLst>
              <p:par>
                <p:cTn presetID="1" presetClass="entr" presetSubtype="0" fill="hold" nodeType="withEffect">
                  <p:stCondLst>
                    <p:cond delay="1000"/>
                  </p:stCondLst>
                  <p:childTnLst>
                    <p:set>
                      <p:cBhvr>
                        <p:cTn dur="1" fill="hold">
                          <p:stCondLst>
                            <p:cond delay="0"/>
                          </p:stCondLst>
                        </p:cTn>
                        <p:tgtEl>
                          <p:spTgt spid="34"/>
                        </p:tgtEl>
                        <p:attrNameLst>
                          <p:attrName>style.visibility</p:attrName>
                        </p:attrNameLst>
                      </p:cBhvr>
                      <p:to>
                        <p:strVal val="visible"/>
                      </p:to>
                    </p:set>
                  </p:childTnLst>
                </p:cTn>
              </p:par>
            </p:tnLst>
          </p:tmpl>
        </p:tmplLst>
      </p:bldP>
      <p:bldP spid="34" grpId="1" build="p">
        <p:tmplLst>
          <p:tmpl lvl="1">
            <p:tnLst>
              <p:par>
                <p:cTn presetID="42" presetClass="path" presetSubtype="0" decel="100000" fill="hold" nodeType="withEffect">
                  <p:stCondLst>
                    <p:cond delay="1000"/>
                  </p:stCondLst>
                  <p:childTnLst>
                    <p:animMotion origin="layout" path="M 1.66797E-6 7.40741E-7 L 1.14754 7.40741E-7 " pathEditMode="relative" rAng="0" ptsTypes="AA">
                      <p:cBhvr>
                        <p:cTn dur="750" spd="-100000" fill="hold"/>
                        <p:tgtEl>
                          <p:spTgt spid="34"/>
                        </p:tgtEl>
                        <p:attrNameLst>
                          <p:attrName>ppt_x</p:attrName>
                          <p:attrName>ppt_y</p:attrName>
                        </p:attrNameLst>
                      </p:cBhvr>
                      <p:rCtr x="57377" y="0"/>
                    </p:animMotion>
                  </p:childTnLst>
                </p:cTn>
              </p:par>
            </p:tnLst>
          </p:tmpl>
        </p:tmplLst>
      </p:bldP>
      <p:bldP spid="35" grpId="0"/>
      <p:bldP spid="35" grpId="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white"/>
        <p:txBody>
          <a:bodyPr/>
          <a:lstStyle>
            <a:lvl1pPr>
              <a:defRPr>
                <a:gradFill flip="none" rotWithShape="1">
                  <a:gsLst>
                    <a:gs pos="833">
                      <a:srgbClr val="FFFFFF"/>
                    </a:gs>
                    <a:gs pos="100000">
                      <a:srgbClr val="FFFFFF"/>
                    </a:gs>
                  </a:gsLst>
                  <a:lin ang="5400000" scaled="0"/>
                  <a:tileRect/>
                </a:gradFill>
              </a:defRPr>
            </a:lvl1pPr>
          </a:lstStyle>
          <a:p>
            <a:r>
              <a:rPr lang="en-US" dirty="0" smtClean="0"/>
              <a:t>Master title style</a:t>
            </a:r>
            <a:endParaRPr lang="en-US" dirty="0"/>
          </a:p>
        </p:txBody>
      </p:sp>
      <p:sp>
        <p:nvSpPr>
          <p:cNvPr id="6" name="Text Placeholder 5"/>
          <p:cNvSpPr>
            <a:spLocks noGrp="1"/>
          </p:cNvSpPr>
          <p:nvPr>
            <p:ph type="body" sz="quarter" idx="10"/>
          </p:nvPr>
        </p:nvSpPr>
        <p:spPr bwMode="white">
          <a:xfrm>
            <a:off x="519248" y="2590800"/>
            <a:ext cx="11151917"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86491013"/>
      </p:ext>
    </p:extLst>
  </p:cSld>
  <p:clrMapOvr>
    <a:masterClrMapping/>
  </p:clrMapOvr>
  <p:transition spd="slow">
    <p:push/>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lack Title and Content With Emphasi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white">
          <a:xfrm>
            <a:off x="508000" y="1157104"/>
            <a:ext cx="11151917" cy="747897"/>
          </a:xfrm>
        </p:spPr>
        <p:txBody>
          <a:bodyPr/>
          <a:lstStyle>
            <a:lvl1pPr>
              <a:defRPr>
                <a:gradFill>
                  <a:gsLst>
                    <a:gs pos="0">
                      <a:srgbClr val="FFFFFF"/>
                    </a:gs>
                    <a:gs pos="100000">
                      <a:srgbClr val="FFFFFF"/>
                    </a:gs>
                  </a:gsLst>
                  <a:lin ang="5400000" scaled="0"/>
                </a:gradFill>
              </a:defRPr>
            </a:lvl1pPr>
          </a:lstStyle>
          <a:p>
            <a:r>
              <a:rPr lang="en-US" dirty="0" smtClean="0"/>
              <a:t>Master title style</a:t>
            </a:r>
            <a:endParaRPr lang="en-US" dirty="0"/>
          </a:p>
        </p:txBody>
      </p:sp>
      <p:sp>
        <p:nvSpPr>
          <p:cNvPr id="6" name="Text Placeholder 5"/>
          <p:cNvSpPr>
            <a:spLocks noGrp="1"/>
          </p:cNvSpPr>
          <p:nvPr>
            <p:ph type="body" sz="quarter" idx="10"/>
          </p:nvPr>
        </p:nvSpPr>
        <p:spPr bwMode="white">
          <a:xfrm>
            <a:off x="508000" y="2587752"/>
            <a:ext cx="11151917"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2" y="6238878"/>
            <a:ext cx="12192001"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3944251138"/>
      </p:ext>
    </p:extLst>
  </p:cSld>
  <p:clrMapOvr>
    <a:masterClrMapping/>
  </p:clrMapOvr>
  <p:transition spd="slow">
    <p:push/>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9"/>
            <a:ext cx="11653523" cy="1964640"/>
          </a:xfrm>
        </p:spPr>
        <p:txBody>
          <a:bodyPr>
            <a:spAutoFit/>
          </a:bodyPr>
          <a:lstStyle>
            <a:lvl1pPr>
              <a:buClr>
                <a:schemeClr val="tx2"/>
              </a:buClr>
              <a:defRPr sz="2941">
                <a:gradFill>
                  <a:gsLst>
                    <a:gs pos="7080">
                      <a:schemeClr val="tx2"/>
                    </a:gs>
                    <a:gs pos="36283">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984210012"/>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14400" y="4116051"/>
            <a:ext cx="10363200" cy="290849"/>
          </a:xfrm>
        </p:spPr>
        <p:txBody>
          <a:bodyPr anchor="b"/>
          <a:lstStyle>
            <a:lvl1pPr marL="0" indent="0">
              <a:buNone/>
              <a:defRPr sz="2100" i="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Title 3"/>
          <p:cNvSpPr>
            <a:spLocks noGrp="1"/>
          </p:cNvSpPr>
          <p:nvPr>
            <p:ph type="title"/>
          </p:nvPr>
        </p:nvSpPr>
        <p:spPr>
          <a:xfrm>
            <a:off x="914400" y="4495800"/>
            <a:ext cx="10363200" cy="762000"/>
          </a:xfrm>
        </p:spPr>
        <p:txBody>
          <a:bodyPr/>
          <a:lstStyle>
            <a:lvl1pPr algn="l">
              <a:defRPr>
                <a:solidFill>
                  <a:schemeClr val="tx1"/>
                </a:solidFill>
              </a:defRPr>
            </a:lvl1pPr>
          </a:lstStyle>
          <a:p>
            <a:r>
              <a:rPr lang="en-US" smtClean="0"/>
              <a:t>Click to edit Master title style</a:t>
            </a:r>
            <a:endParaRPr lang="en-US" dirty="0"/>
          </a:p>
        </p:txBody>
      </p:sp>
      <p:sp>
        <p:nvSpPr>
          <p:cNvPr id="7" name="TextBox 6"/>
          <p:cNvSpPr txBox="1"/>
          <p:nvPr userDrawn="1"/>
        </p:nvSpPr>
        <p:spPr bwMode="auto">
          <a:xfrm>
            <a:off x="8636000" y="6488668"/>
            <a:ext cx="3556000" cy="369332"/>
          </a:xfrm>
          <a:prstGeom prst="rect">
            <a:avLst/>
          </a:prstGeom>
          <a:noFill/>
          <a:ln w="9525">
            <a:noFill/>
            <a:miter lim="800000"/>
            <a:headEnd/>
            <a:tailEnd/>
          </a:ln>
        </p:spPr>
        <p:txBody>
          <a:bodyPr wrap="square" rtlCol="0">
            <a:spAutoFit/>
          </a:bodyPr>
          <a:lstStyle/>
          <a:p>
            <a:pPr algn="r"/>
            <a:r>
              <a:rPr lang="en-US" sz="900" b="0" u="none" dirty="0" smtClean="0">
                <a:solidFill>
                  <a:srgbClr val="000000"/>
                </a:solidFill>
                <a:latin typeface="Calibri"/>
                <a:cs typeface="Mangal" pitchFamily="18" charset="0"/>
              </a:rPr>
              <a:t>© </a:t>
            </a:r>
            <a:r>
              <a:rPr lang="en-US" sz="900" b="0" u="none" dirty="0" err="1" smtClean="0">
                <a:solidFill>
                  <a:srgbClr val="000000"/>
                </a:solidFill>
                <a:latin typeface="Calibri"/>
                <a:cs typeface="Mangal" pitchFamily="18" charset="0"/>
              </a:rPr>
              <a:t>DEVintersection</a:t>
            </a:r>
            <a:r>
              <a:rPr lang="en-US" sz="900" b="0" u="none" dirty="0" smtClean="0">
                <a:solidFill>
                  <a:srgbClr val="000000"/>
                </a:solidFill>
                <a:latin typeface="Calibri"/>
                <a:cs typeface="Mangal" pitchFamily="18" charset="0"/>
              </a:rPr>
              <a:t>. All rights reserved.</a:t>
            </a:r>
          </a:p>
          <a:p>
            <a:pPr algn="r"/>
            <a:r>
              <a:rPr lang="en-US" sz="900" b="0" u="none" dirty="0" smtClean="0">
                <a:solidFill>
                  <a:srgbClr val="000000"/>
                </a:solidFill>
                <a:latin typeface="Calibri"/>
                <a:cs typeface="Mangal" pitchFamily="18" charset="0"/>
              </a:rPr>
              <a:t>http://</a:t>
            </a:r>
            <a:r>
              <a:rPr lang="en-US" sz="900" b="0" u="none" dirty="0" err="1" smtClean="0">
                <a:solidFill>
                  <a:srgbClr val="000000"/>
                </a:solidFill>
                <a:latin typeface="Calibri"/>
                <a:cs typeface="Mangal" pitchFamily="18" charset="0"/>
              </a:rPr>
              <a:t>www.DEVintersection.com</a:t>
            </a:r>
            <a:r>
              <a:rPr lang="en-US" sz="900" b="0" u="none" dirty="0" smtClean="0">
                <a:solidFill>
                  <a:srgbClr val="000000"/>
                </a:solidFill>
                <a:latin typeface="Calibri"/>
                <a:cs typeface="Mangal" pitchFamily="18" charset="0"/>
              </a:rPr>
              <a:t> </a:t>
            </a:r>
            <a:endParaRPr lang="en-US" sz="900" b="0" u="none" dirty="0">
              <a:solidFill>
                <a:srgbClr val="000000"/>
              </a:solidFill>
              <a:latin typeface="Calibri"/>
              <a:cs typeface="Mangal" pitchFamily="18" charset="0"/>
            </a:endParaRPr>
          </a:p>
        </p:txBody>
      </p:sp>
      <p:pic>
        <p:nvPicPr>
          <p:cNvPr id="6" name="Picture 5" descr="DEV F2014_SpringType.eps"/>
          <p:cNvPicPr>
            <a:picLocks noChangeAspect="1"/>
          </p:cNvPicPr>
          <p:nvPr userDrawn="1"/>
        </p:nvPicPr>
        <p:blipFill>
          <a:blip r:embed="rId2"/>
          <a:stretch>
            <a:fillRect/>
          </a:stretch>
        </p:blipFill>
        <p:spPr>
          <a:xfrm>
            <a:off x="609600" y="6248401"/>
            <a:ext cx="2032000" cy="515155"/>
          </a:xfrm>
          <a:prstGeom prst="rect">
            <a:avLst/>
          </a:prstGeom>
        </p:spPr>
      </p:pic>
    </p:spTree>
    <p:extLst>
      <p:ext uri="{BB962C8B-B14F-4D97-AF65-F5344CB8AC3E}">
        <p14:creationId xmlns:p14="http://schemas.microsoft.com/office/powerpoint/2010/main" val="1749698586"/>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Blank">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r>
              <a:rPr lang="en-US" smtClean="0"/>
              <a:t>Click to edit Master title style</a:t>
            </a:r>
            <a:endParaRPr lang="en-US" dirty="0"/>
          </a:p>
        </p:txBody>
      </p:sp>
      <p:sp>
        <p:nvSpPr>
          <p:cNvPr id="5" name="TextBox 4"/>
          <p:cNvSpPr txBox="1"/>
          <p:nvPr userDrawn="1"/>
        </p:nvSpPr>
        <p:spPr bwMode="auto">
          <a:xfrm>
            <a:off x="8636000" y="6488668"/>
            <a:ext cx="3556000" cy="369332"/>
          </a:xfrm>
          <a:prstGeom prst="rect">
            <a:avLst/>
          </a:prstGeom>
          <a:noFill/>
          <a:ln w="9525">
            <a:noFill/>
            <a:miter lim="800000"/>
            <a:headEnd/>
            <a:tailEnd/>
          </a:ln>
        </p:spPr>
        <p:txBody>
          <a:bodyPr wrap="square" rtlCol="0">
            <a:spAutoFit/>
          </a:bodyPr>
          <a:lstStyle/>
          <a:p>
            <a:pPr algn="r"/>
            <a:r>
              <a:rPr lang="en-US" sz="900" b="0" u="none" dirty="0" smtClean="0">
                <a:solidFill>
                  <a:srgbClr val="000000"/>
                </a:solidFill>
                <a:latin typeface="Calibri"/>
                <a:cs typeface="Mangal" pitchFamily="18" charset="0"/>
              </a:rPr>
              <a:t>© </a:t>
            </a:r>
            <a:r>
              <a:rPr lang="en-US" sz="900" b="0" u="none" dirty="0" err="1" smtClean="0">
                <a:solidFill>
                  <a:srgbClr val="000000"/>
                </a:solidFill>
                <a:latin typeface="Calibri"/>
                <a:cs typeface="Mangal" pitchFamily="18" charset="0"/>
              </a:rPr>
              <a:t>DEVintersection</a:t>
            </a:r>
            <a:r>
              <a:rPr lang="en-US" sz="900" b="0" u="none" dirty="0" smtClean="0">
                <a:solidFill>
                  <a:srgbClr val="000000"/>
                </a:solidFill>
                <a:latin typeface="Calibri"/>
                <a:cs typeface="Mangal" pitchFamily="18" charset="0"/>
              </a:rPr>
              <a:t>. All rights reserved.</a:t>
            </a:r>
          </a:p>
          <a:p>
            <a:pPr algn="r"/>
            <a:r>
              <a:rPr lang="en-US" sz="900" b="0" u="none" dirty="0" smtClean="0">
                <a:solidFill>
                  <a:srgbClr val="000000"/>
                </a:solidFill>
                <a:latin typeface="Calibri"/>
                <a:cs typeface="Mangal" pitchFamily="18" charset="0"/>
              </a:rPr>
              <a:t>http://</a:t>
            </a:r>
            <a:r>
              <a:rPr lang="en-US" sz="900" b="0" u="none" dirty="0" err="1" smtClean="0">
                <a:solidFill>
                  <a:srgbClr val="000000"/>
                </a:solidFill>
                <a:latin typeface="Calibri"/>
                <a:cs typeface="Mangal" pitchFamily="18" charset="0"/>
              </a:rPr>
              <a:t>www.DEVintersection.com</a:t>
            </a:r>
            <a:r>
              <a:rPr lang="en-US" sz="900" b="0" u="none" dirty="0" smtClean="0">
                <a:solidFill>
                  <a:srgbClr val="000000"/>
                </a:solidFill>
                <a:latin typeface="Calibri"/>
                <a:cs typeface="Mangal" pitchFamily="18" charset="0"/>
              </a:rPr>
              <a:t> </a:t>
            </a:r>
            <a:endParaRPr lang="en-US" sz="900" b="0" u="none" dirty="0">
              <a:solidFill>
                <a:srgbClr val="000000"/>
              </a:solidFill>
              <a:latin typeface="Calibri"/>
              <a:cs typeface="Mangal" pitchFamily="18" charset="0"/>
            </a:endParaRPr>
          </a:p>
        </p:txBody>
      </p:sp>
      <p:pic>
        <p:nvPicPr>
          <p:cNvPr id="6" name="Picture 5" descr="DEV F2014_SpringType.eps"/>
          <p:cNvPicPr>
            <a:picLocks noChangeAspect="1"/>
          </p:cNvPicPr>
          <p:nvPr userDrawn="1"/>
        </p:nvPicPr>
        <p:blipFill>
          <a:blip r:embed="rId2"/>
          <a:stretch>
            <a:fillRect/>
          </a:stretch>
        </p:blipFill>
        <p:spPr>
          <a:xfrm>
            <a:off x="609600" y="6248401"/>
            <a:ext cx="2032000" cy="515155"/>
          </a:xfrm>
          <a:prstGeom prst="rect">
            <a:avLst/>
          </a:prstGeom>
        </p:spPr>
      </p:pic>
    </p:spTree>
    <p:extLst>
      <p:ext uri="{BB962C8B-B14F-4D97-AF65-F5344CB8AC3E}">
        <p14:creationId xmlns:p14="http://schemas.microsoft.com/office/powerpoint/2010/main" val="1975960378"/>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508000" y="1157104"/>
            <a:ext cx="11151917" cy="401648"/>
          </a:xfrm>
          <a:noFill/>
        </p:spPr>
        <p:txBody>
          <a:bodyPr rtlCol="0"/>
          <a:lstStyle>
            <a:lvl1pPr marL="0" indent="0" algn="ctr" defTabSz="-13873163" rtl="0" eaLnBrk="1" fontAlgn="base" hangingPunct="1">
              <a:spcBef>
                <a:spcPct val="0"/>
              </a:spcBef>
              <a:spcAft>
                <a:spcPct val="0"/>
              </a:spcAft>
              <a:defRPr lang="en-US" sz="2900" b="1" dirty="0">
                <a:solidFill>
                  <a:schemeClr val="tx2"/>
                </a:solidFill>
                <a:latin typeface="Calibri"/>
                <a:ea typeface="+mj-ea"/>
                <a:cs typeface="Segoe UI" pitchFamily="34" charset="0"/>
              </a:defRPr>
            </a:lvl1pPr>
          </a:lstStyle>
          <a:p>
            <a:r>
              <a:rPr lang="en-US" smtClean="0"/>
              <a:t>Click to edit Master title style</a:t>
            </a:r>
            <a:endParaRPr lang="en-US" dirty="0"/>
          </a:p>
        </p:txBody>
      </p:sp>
      <p:sp>
        <p:nvSpPr>
          <p:cNvPr id="3" name="Text Placeholder 2"/>
          <p:cNvSpPr>
            <a:spLocks noGrp="1"/>
          </p:cNvSpPr>
          <p:nvPr>
            <p:ph type="body" idx="1"/>
          </p:nvPr>
        </p:nvSpPr>
        <p:spPr>
          <a:xfrm>
            <a:off x="609600" y="1371600"/>
            <a:ext cx="10972800" cy="1374222"/>
          </a:xfrm>
        </p:spPr>
        <p:txBody>
          <a:bodyPr rtlCol="0"/>
          <a:lstStyle>
            <a:lvl1pPr>
              <a:buClrTx/>
              <a:buFont typeface="Wingdings" pitchFamily="2" charset="2"/>
              <a:buChar char="§"/>
              <a:defRPr sz="2100" b="1">
                <a:latin typeface="Calibri" pitchFamily="34" charset="0"/>
              </a:defRPr>
            </a:lvl1pPr>
            <a:lvl2pPr>
              <a:buClrTx/>
              <a:buFont typeface="Wingdings" pitchFamily="2" charset="2"/>
              <a:buChar char="o"/>
              <a:defRPr sz="1900" b="0">
                <a:latin typeface="Calibri Light" pitchFamily="34" charset="0"/>
              </a:defRPr>
            </a:lvl2pPr>
            <a:lvl3pPr>
              <a:buClrTx/>
              <a:buFont typeface="Wingdings" pitchFamily="2" charset="2"/>
              <a:buChar char="o"/>
              <a:defRPr sz="1700" b="0">
                <a:latin typeface="Calibri Light" pitchFamily="34" charset="0"/>
              </a:defRPr>
            </a:lvl3pPr>
            <a:lvl4pPr>
              <a:buClrTx/>
              <a:buFont typeface="Wingdings" pitchFamily="2" charset="2"/>
              <a:buChar char="o"/>
              <a:defRPr sz="1500" b="0">
                <a:latin typeface="Calibri Light" pitchFamily="34" charset="0"/>
              </a:defRPr>
            </a:lvl4pPr>
            <a:lvl5pPr>
              <a:buClrTx/>
              <a:buFont typeface="Wingdings" pitchFamily="2" charset="2"/>
              <a:buChar char="o"/>
              <a:defRPr sz="1300" b="0">
                <a:latin typeface="Calibri Light"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Box 8"/>
          <p:cNvSpPr txBox="1"/>
          <p:nvPr userDrawn="1"/>
        </p:nvSpPr>
        <p:spPr bwMode="auto">
          <a:xfrm>
            <a:off x="8636000" y="6488668"/>
            <a:ext cx="3556000" cy="369332"/>
          </a:xfrm>
          <a:prstGeom prst="rect">
            <a:avLst/>
          </a:prstGeom>
          <a:noFill/>
          <a:ln w="9525">
            <a:noFill/>
            <a:miter lim="800000"/>
            <a:headEnd/>
            <a:tailEnd/>
          </a:ln>
        </p:spPr>
        <p:txBody>
          <a:bodyPr wrap="square" rtlCol="0">
            <a:spAutoFit/>
          </a:bodyPr>
          <a:lstStyle/>
          <a:p>
            <a:pPr algn="r"/>
            <a:r>
              <a:rPr lang="en-US" sz="900" b="0" u="none" dirty="0" smtClean="0">
                <a:solidFill>
                  <a:srgbClr val="000000"/>
                </a:solidFill>
                <a:latin typeface="Calibri"/>
                <a:cs typeface="Mangal" pitchFamily="18" charset="0"/>
              </a:rPr>
              <a:t>© </a:t>
            </a:r>
            <a:r>
              <a:rPr lang="en-US" sz="900" b="0" u="none" dirty="0" err="1" smtClean="0">
                <a:solidFill>
                  <a:srgbClr val="000000"/>
                </a:solidFill>
                <a:latin typeface="Calibri"/>
                <a:cs typeface="Mangal" pitchFamily="18" charset="0"/>
              </a:rPr>
              <a:t>DEVintersection</a:t>
            </a:r>
            <a:r>
              <a:rPr lang="en-US" sz="900" b="0" u="none" dirty="0" smtClean="0">
                <a:solidFill>
                  <a:srgbClr val="000000"/>
                </a:solidFill>
                <a:latin typeface="Calibri"/>
                <a:cs typeface="Mangal" pitchFamily="18" charset="0"/>
              </a:rPr>
              <a:t>. All rights reserved.</a:t>
            </a:r>
          </a:p>
          <a:p>
            <a:pPr algn="r"/>
            <a:r>
              <a:rPr lang="en-US" sz="900" b="0" u="none" dirty="0" smtClean="0">
                <a:solidFill>
                  <a:srgbClr val="000000"/>
                </a:solidFill>
                <a:latin typeface="Calibri"/>
                <a:cs typeface="Mangal" pitchFamily="18" charset="0"/>
              </a:rPr>
              <a:t>http://</a:t>
            </a:r>
            <a:r>
              <a:rPr lang="en-US" sz="900" b="0" u="none" dirty="0" err="1" smtClean="0">
                <a:solidFill>
                  <a:srgbClr val="000000"/>
                </a:solidFill>
                <a:latin typeface="Calibri"/>
                <a:cs typeface="Mangal" pitchFamily="18" charset="0"/>
              </a:rPr>
              <a:t>www.DEVintersection.com</a:t>
            </a:r>
            <a:r>
              <a:rPr lang="en-US" sz="900" b="0" u="none" dirty="0" smtClean="0">
                <a:solidFill>
                  <a:srgbClr val="000000"/>
                </a:solidFill>
                <a:latin typeface="Calibri"/>
                <a:cs typeface="Mangal" pitchFamily="18" charset="0"/>
              </a:rPr>
              <a:t> </a:t>
            </a:r>
            <a:endParaRPr lang="en-US" sz="900" b="0" u="none" dirty="0">
              <a:solidFill>
                <a:srgbClr val="000000"/>
              </a:solidFill>
              <a:latin typeface="Calibri"/>
              <a:cs typeface="Mangal" pitchFamily="18" charset="0"/>
            </a:endParaRPr>
          </a:p>
        </p:txBody>
      </p:sp>
      <p:pic>
        <p:nvPicPr>
          <p:cNvPr id="6" name="Picture 5" descr="DEV F2014_SpringType.eps"/>
          <p:cNvPicPr>
            <a:picLocks noChangeAspect="1"/>
          </p:cNvPicPr>
          <p:nvPr userDrawn="1"/>
        </p:nvPicPr>
        <p:blipFill>
          <a:blip r:embed="rId2"/>
          <a:stretch>
            <a:fillRect/>
          </a:stretch>
        </p:blipFill>
        <p:spPr>
          <a:xfrm>
            <a:off x="609600" y="6248401"/>
            <a:ext cx="2032000" cy="515155"/>
          </a:xfrm>
          <a:prstGeom prst="rect">
            <a:avLst/>
          </a:prstGeom>
        </p:spPr>
      </p:pic>
    </p:spTree>
    <p:extLst>
      <p:ext uri="{BB962C8B-B14F-4D97-AF65-F5344CB8AC3E}">
        <p14:creationId xmlns:p14="http://schemas.microsoft.com/office/powerpoint/2010/main" val="1687926652"/>
      </p:ext>
    </p:extLst>
  </p:cSld>
  <p:clrMapOvr>
    <a:masterClrMapping/>
  </p:clrMapOvr>
  <p:transition>
    <p:fade/>
  </p:transition>
  <p:timing>
    <p:tnLst>
      <p:par>
        <p:cTn id="1" dur="indefinite" restart="never" nodeType="tmRoot"/>
      </p:par>
    </p:tnLst>
  </p:timing>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114738097"/>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651653"/>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631704567"/>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r Demo">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08000" y="1441998"/>
            <a:ext cx="9325816" cy="1523494"/>
          </a:xfrm>
        </p:spPr>
        <p:txBody>
          <a:bodyPr anchor="ctr" anchorCtr="0">
            <a:noAutofit/>
          </a:bodyPr>
          <a:lstStyle>
            <a:lvl1pPr>
              <a:lnSpc>
                <a:spcPct val="90000"/>
              </a:lnSpc>
              <a:defRPr sz="4800" baseline="0">
                <a:gradFill flip="none" rotWithShape="1">
                  <a:gsLst>
                    <a:gs pos="0">
                      <a:schemeClr val="tx1"/>
                    </a:gs>
                    <a:gs pos="86000">
                      <a:schemeClr val="tx1"/>
                    </a:gs>
                  </a:gsLst>
                  <a:lin ang="5400000" scaled="0"/>
                  <a:tileRect/>
                </a:gradFill>
              </a:defRPr>
            </a:lvl1pPr>
          </a:lstStyle>
          <a:p>
            <a:r>
              <a:rPr lang="en-US" smtClean="0"/>
              <a:t>Click to edit Master title style</a:t>
            </a:r>
            <a:endParaRPr lang="en-US" dirty="0"/>
          </a:p>
        </p:txBody>
      </p:sp>
      <p:sp>
        <p:nvSpPr>
          <p:cNvPr id="3" name="Subtitle 2"/>
          <p:cNvSpPr>
            <a:spLocks noGrp="1"/>
          </p:cNvSpPr>
          <p:nvPr>
            <p:ph type="subTitle" idx="1"/>
          </p:nvPr>
        </p:nvSpPr>
        <p:spPr>
          <a:xfrm>
            <a:off x="508001" y="5100936"/>
            <a:ext cx="9325817" cy="461665"/>
          </a:xfrm>
        </p:spPr>
        <p:txBody>
          <a:bodyPr>
            <a:noAutofit/>
          </a:bodyPr>
          <a:lstStyle>
            <a:lvl1pPr marL="0" indent="0" algn="l">
              <a:lnSpc>
                <a:spcPct val="90000"/>
              </a:lnSpc>
              <a:spcBef>
                <a:spcPts val="0"/>
              </a:spcBef>
              <a:buNone/>
              <a:defRPr>
                <a:gradFill>
                  <a:gsLst>
                    <a:gs pos="0">
                      <a:schemeClr val="tx1"/>
                    </a:gs>
                    <a:gs pos="86000">
                      <a:schemeClr val="tx1"/>
                    </a:gs>
                  </a:gsLst>
                  <a:lin ang="5400000" scaled="0"/>
                </a:gra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508000" y="3118145"/>
            <a:ext cx="10245219" cy="1378644"/>
          </a:xfrm>
        </p:spPr>
        <p:txBody>
          <a:bodyPr anchor="t" anchorCtr="0">
            <a:noAutofit/>
            <a:scene3d>
              <a:camera prst="orthographicFront"/>
              <a:lightRig rig="flat" dir="t"/>
            </a:scene3d>
            <a:sp3d>
              <a:contourClr>
                <a:schemeClr val="tx1"/>
              </a:contourClr>
            </a:sp3d>
          </a:bodyPr>
          <a:lstStyle>
            <a:lvl1pPr marL="0" indent="0" algn="l">
              <a:buFont typeface="Arial" pitchFamily="34" charset="0"/>
              <a:buNone/>
              <a:defRPr kumimoji="0" lang="en-US" sz="10000" b="0" i="0" u="none" strike="noStrike" kern="1200" cap="none" spc="-150" normalizeH="0" baseline="0" noProof="0" dirty="0" smtClean="0">
                <a:ln w="11430"/>
                <a:gradFill>
                  <a:gsLst>
                    <a:gs pos="0">
                      <a:schemeClr val="tx2"/>
                    </a:gs>
                    <a:gs pos="99000">
                      <a:schemeClr val="tx2"/>
                    </a:gs>
                  </a:gsLst>
                  <a:lin ang="5400000"/>
                </a:gradFill>
                <a:effectLst/>
                <a:uLnTx/>
                <a:uFillTx/>
                <a:latin typeface="Segoe Light" pitchFamily="34" charset="0"/>
                <a:ea typeface="+mn-ea"/>
                <a:cs typeface="+mn-cs"/>
              </a:defRPr>
            </a:lvl1pPr>
          </a:lstStyle>
          <a:p>
            <a:pPr lvl="0"/>
            <a:r>
              <a:rPr lang="en-US" dirty="0" smtClean="0"/>
              <a:t>click to…</a:t>
            </a:r>
          </a:p>
        </p:txBody>
      </p:sp>
      <p:sp>
        <p:nvSpPr>
          <p:cNvPr id="11" name="TextBox 10"/>
          <p:cNvSpPr txBox="1"/>
          <p:nvPr userDrawn="1"/>
        </p:nvSpPr>
        <p:spPr>
          <a:xfrm>
            <a:off x="6364801" y="6505546"/>
            <a:ext cx="5418395" cy="200055"/>
          </a:xfrm>
          <a:prstGeom prst="rect">
            <a:avLst/>
          </a:prstGeom>
          <a:noFill/>
        </p:spPr>
        <p:txBody>
          <a:bodyPr wrap="square" rtlCol="0">
            <a:spAutoFit/>
          </a:bodyPr>
          <a:lstStyle/>
          <a:p>
            <a:pPr marL="0" marR="0" indent="0" algn="r" defTabSz="914363" rtl="0" eaLnBrk="1" fontAlgn="auto" latinLnBrk="0" hangingPunct="1">
              <a:lnSpc>
                <a:spcPct val="100000"/>
              </a:lnSpc>
              <a:spcBef>
                <a:spcPts val="0"/>
              </a:spcBef>
              <a:spcAft>
                <a:spcPts val="0"/>
              </a:spcAft>
              <a:buClrTx/>
              <a:buSzTx/>
              <a:buFontTx/>
              <a:buNone/>
              <a:tabLst/>
              <a:defRPr/>
            </a:pPr>
            <a:fld id="{40B76143-9258-4AEE-9511-E300703853D1}" type="slidenum">
              <a:rPr lang="en-US" sz="700" smtClean="0">
                <a:solidFill>
                  <a:schemeClr val="bg1">
                    <a:lumMod val="50000"/>
                  </a:schemeClr>
                </a:solidFill>
                <a:latin typeface="Segoe UI" pitchFamily="34" charset="0"/>
                <a:ea typeface="Segoe UI" pitchFamily="34" charset="0"/>
                <a:cs typeface="Segoe UI" pitchFamily="34" charset="0"/>
              </a:rPr>
              <a:pPr marL="0" marR="0" indent="0" algn="r" defTabSz="914363" rtl="0" eaLnBrk="1" fontAlgn="auto" latinLnBrk="0" hangingPunct="1">
                <a:lnSpc>
                  <a:spcPct val="100000"/>
                </a:lnSpc>
                <a:spcBef>
                  <a:spcPts val="0"/>
                </a:spcBef>
                <a:spcAft>
                  <a:spcPts val="0"/>
                </a:spcAft>
                <a:buClrTx/>
                <a:buSzTx/>
                <a:buFontTx/>
                <a:buNone/>
                <a:tabLst/>
                <a:defRPr/>
              </a:pPr>
              <a:t>‹#›</a:t>
            </a:fld>
            <a:r>
              <a:rPr lang="en-US" sz="700" dirty="0" smtClean="0">
                <a:solidFill>
                  <a:schemeClr val="bg1">
                    <a:lumMod val="50000"/>
                  </a:schemeClr>
                </a:solidFill>
                <a:latin typeface="Segoe UI" pitchFamily="34" charset="0"/>
                <a:ea typeface="Segoe UI" pitchFamily="34" charset="0"/>
                <a:cs typeface="Segoe UI" pitchFamily="34" charset="0"/>
              </a:rPr>
              <a:t>    |SharePoint Saturday</a:t>
            </a:r>
            <a:r>
              <a:rPr lang="en-US" sz="700" baseline="0" dirty="0" smtClean="0">
                <a:solidFill>
                  <a:schemeClr val="bg1">
                    <a:lumMod val="50000"/>
                  </a:schemeClr>
                </a:solidFill>
                <a:latin typeface="Segoe UI" pitchFamily="34" charset="0"/>
                <a:ea typeface="Segoe UI" pitchFamily="34" charset="0"/>
                <a:cs typeface="Segoe UI" pitchFamily="34" charset="0"/>
              </a:rPr>
              <a:t> Atlanta</a:t>
            </a:r>
            <a:endParaRPr lang="en-US" sz="700" dirty="0" smtClean="0">
              <a:solidFill>
                <a:schemeClr val="bg1">
                  <a:lumMod val="50000"/>
                </a:schemeClr>
              </a:soli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95929600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750" fill="hold"/>
                                        <p:tgtEl>
                                          <p:spTgt spid="7">
                                            <p:txEl>
                                              <p:pRg st="0" end="0"/>
                                            </p:txEl>
                                          </p:spTgt>
                                        </p:tgtEl>
                                        <p:attrNameLst>
                                          <p:attrName>ppt_x</p:attrName>
                                        </p:attrNameLst>
                                      </p:cBhvr>
                                      <p:tavLst>
                                        <p:tav tm="0">
                                          <p:val>
                                            <p:strVal val="1+#ppt_w/2"/>
                                          </p:val>
                                        </p:tav>
                                        <p:tav tm="100000">
                                          <p:val>
                                            <p:strVal val="#ppt_x"/>
                                          </p:val>
                                        </p:tav>
                                      </p:tavLst>
                                    </p:anim>
                                    <p:anim calcmode="lin" valueType="num">
                                      <p:cBhvr additive="base">
                                        <p:cTn id="12" dur="750" fill="hold"/>
                                        <p:tgtEl>
                                          <p:spTgt spid="7">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500"/>
                                  </p:stCondLst>
                                  <p:childTnLst>
                                    <p:set>
                                      <p:cBhvr>
                                        <p:cTn id="14" dur="1" fill="hold">
                                          <p:stCondLst>
                                            <p:cond delay="0"/>
                                          </p:stCondLst>
                                        </p:cTn>
                                        <p:tgtEl>
                                          <p:spTgt spid="3">
                                            <p:txEl>
                                              <p:pRg st="0" end="0"/>
                                            </p:txEl>
                                          </p:spTgt>
                                        </p:tgtEl>
                                        <p:attrNameLst>
                                          <p:attrName>style.visibility</p:attrName>
                                        </p:attrNameLst>
                                      </p:cBhvr>
                                      <p:to>
                                        <p:strVal val="visible"/>
                                      </p:to>
                                    </p:set>
                                    <p:anim calcmode="lin" valueType="num">
                                      <p:cBhvr additive="base">
                                        <p:cTn id="15" dur="75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16" dur="75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2" presetClass="entr" presetSubtype="2" decel="100000" fill="hold" nodeType="withEffect">
                  <p:stCondLst>
                    <p:cond delay="50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750" fill="hold"/>
                        <p:tgtEl>
                          <p:spTgt spid="3"/>
                        </p:tgtEl>
                        <p:attrNameLst>
                          <p:attrName>ppt_x</p:attrName>
                        </p:attrNameLst>
                      </p:cBhvr>
                      <p:tavLst>
                        <p:tav tm="0">
                          <p:val>
                            <p:strVal val="1+#ppt_w/2"/>
                          </p:val>
                        </p:tav>
                        <p:tav tm="100000">
                          <p:val>
                            <p:strVal val="#ppt_x"/>
                          </p:val>
                        </p:tav>
                      </p:tavLst>
                    </p:anim>
                    <p:anim calcmode="lin" valueType="num">
                      <p:cBhvr additive="base">
                        <p:cTn dur="750" fill="hold"/>
                        <p:tgtEl>
                          <p:spTgt spid="3"/>
                        </p:tgtEl>
                        <p:attrNameLst>
                          <p:attrName>ppt_y</p:attrName>
                        </p:attrNameLst>
                      </p:cBhvr>
                      <p:tavLst>
                        <p:tav tm="0">
                          <p:val>
                            <p:strVal val="#ppt_y"/>
                          </p:val>
                        </p:tav>
                        <p:tav tm="100000">
                          <p:val>
                            <p:strVal val="#ppt_y"/>
                          </p:val>
                        </p:tav>
                      </p:tavLst>
                    </p:anim>
                  </p:childTnLst>
                </p:cTn>
              </p:par>
            </p:tnLst>
          </p:tmpl>
        </p:tmplLst>
      </p:bldP>
      <p:bldP spid="7" grpId="0" build="p">
        <p:tmplLst>
          <p:tmpl lvl="1">
            <p:tnLst>
              <p:par>
                <p:cTn presetID="2" presetClass="entr" presetSubtype="2" decel="100000" fill="hold" nodeType="withEffect">
                  <p:stCondLst>
                    <p:cond delay="25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750" fill="hold"/>
                        <p:tgtEl>
                          <p:spTgt spid="7"/>
                        </p:tgtEl>
                        <p:attrNameLst>
                          <p:attrName>ppt_x</p:attrName>
                        </p:attrNameLst>
                      </p:cBhvr>
                      <p:tavLst>
                        <p:tav tm="0">
                          <p:val>
                            <p:strVal val="1+#ppt_w/2"/>
                          </p:val>
                        </p:tav>
                        <p:tav tm="100000">
                          <p:val>
                            <p:strVal val="#ppt_x"/>
                          </p:val>
                        </p:tav>
                      </p:tavLst>
                    </p:anim>
                    <p:anim calcmode="lin" valueType="num">
                      <p:cBhvr additive="base">
                        <p:cTn dur="750" fill="hold"/>
                        <p:tgtEl>
                          <p:spTgt spid="7"/>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grpSp>
        <p:nvGrpSpPr>
          <p:cNvPr id="5" name="Group 4"/>
          <p:cNvGrpSpPr/>
          <p:nvPr userDrawn="1"/>
        </p:nvGrpSpPr>
        <p:grpSpPr>
          <a:xfrm>
            <a:off x="0" y="685800"/>
            <a:ext cx="12210928" cy="6167690"/>
            <a:chOff x="0" y="685800"/>
            <a:chExt cx="9158196" cy="6167690"/>
          </a:xfrm>
        </p:grpSpPr>
        <p:grpSp>
          <p:nvGrpSpPr>
            <p:cNvPr id="24" name="Group 23"/>
            <p:cNvGrpSpPr/>
            <p:nvPr userDrawn="1"/>
          </p:nvGrpSpPr>
          <p:grpSpPr>
            <a:xfrm>
              <a:off x="0" y="4800600"/>
              <a:ext cx="9158196" cy="2052890"/>
              <a:chOff x="0" y="685800"/>
              <a:chExt cx="9158196" cy="4362674"/>
            </a:xfrm>
          </p:grpSpPr>
          <p:grpSp>
            <p:nvGrpSpPr>
              <p:cNvPr id="25" name="Group 24"/>
              <p:cNvGrpSpPr/>
              <p:nvPr userDrawn="1"/>
            </p:nvGrpSpPr>
            <p:grpSpPr>
              <a:xfrm>
                <a:off x="0" y="685800"/>
                <a:ext cx="2146410" cy="4362674"/>
                <a:chOff x="0" y="685800"/>
                <a:chExt cx="2146410" cy="4362674"/>
              </a:xfrm>
            </p:grpSpPr>
            <p:pic>
              <p:nvPicPr>
                <p:cNvPr id="36" name="Picture 35"/>
                <p:cNvPicPr>
                  <a:picLocks noChangeAspect="1"/>
                </p:cNvPicPr>
                <p:nvPr userDrawn="1"/>
              </p:nvPicPr>
              <p:blipFill>
                <a:blip r:embed="rId2"/>
                <a:stretch>
                  <a:fillRect/>
                </a:stretch>
              </p:blipFill>
              <p:spPr>
                <a:xfrm>
                  <a:off x="0" y="685800"/>
                  <a:ext cx="1073205" cy="4362674"/>
                </a:xfrm>
                <a:prstGeom prst="rect">
                  <a:avLst/>
                </a:prstGeom>
              </p:spPr>
            </p:pic>
            <p:pic>
              <p:nvPicPr>
                <p:cNvPr id="37" name="Picture 36"/>
                <p:cNvPicPr>
                  <a:picLocks noChangeAspect="1"/>
                </p:cNvPicPr>
                <p:nvPr userDrawn="1"/>
              </p:nvPicPr>
              <p:blipFill>
                <a:blip r:embed="rId2"/>
                <a:stretch>
                  <a:fillRect/>
                </a:stretch>
              </p:blipFill>
              <p:spPr>
                <a:xfrm>
                  <a:off x="1073205" y="685800"/>
                  <a:ext cx="1073205" cy="4362674"/>
                </a:xfrm>
                <a:prstGeom prst="rect">
                  <a:avLst/>
                </a:prstGeom>
              </p:spPr>
            </p:pic>
          </p:grpSp>
          <p:grpSp>
            <p:nvGrpSpPr>
              <p:cNvPr id="26" name="Group 25"/>
              <p:cNvGrpSpPr/>
              <p:nvPr userDrawn="1"/>
            </p:nvGrpSpPr>
            <p:grpSpPr>
              <a:xfrm>
                <a:off x="2134499" y="685800"/>
                <a:ext cx="2146410" cy="4362674"/>
                <a:chOff x="0" y="685800"/>
                <a:chExt cx="2146410" cy="4362674"/>
              </a:xfrm>
            </p:grpSpPr>
            <p:pic>
              <p:nvPicPr>
                <p:cNvPr id="34" name="Picture 33"/>
                <p:cNvPicPr>
                  <a:picLocks noChangeAspect="1"/>
                </p:cNvPicPr>
                <p:nvPr userDrawn="1"/>
              </p:nvPicPr>
              <p:blipFill>
                <a:blip r:embed="rId2"/>
                <a:stretch>
                  <a:fillRect/>
                </a:stretch>
              </p:blipFill>
              <p:spPr>
                <a:xfrm>
                  <a:off x="0" y="685800"/>
                  <a:ext cx="1073205" cy="4362674"/>
                </a:xfrm>
                <a:prstGeom prst="rect">
                  <a:avLst/>
                </a:prstGeom>
              </p:spPr>
            </p:pic>
            <p:pic>
              <p:nvPicPr>
                <p:cNvPr id="35" name="Picture 34"/>
                <p:cNvPicPr>
                  <a:picLocks noChangeAspect="1"/>
                </p:cNvPicPr>
                <p:nvPr userDrawn="1"/>
              </p:nvPicPr>
              <p:blipFill>
                <a:blip r:embed="rId2"/>
                <a:stretch>
                  <a:fillRect/>
                </a:stretch>
              </p:blipFill>
              <p:spPr>
                <a:xfrm>
                  <a:off x="1073205" y="685800"/>
                  <a:ext cx="1073205" cy="4362674"/>
                </a:xfrm>
                <a:prstGeom prst="rect">
                  <a:avLst/>
                </a:prstGeom>
              </p:spPr>
            </p:pic>
          </p:grpSp>
          <p:grpSp>
            <p:nvGrpSpPr>
              <p:cNvPr id="27" name="Group 26"/>
              <p:cNvGrpSpPr/>
              <p:nvPr userDrawn="1"/>
            </p:nvGrpSpPr>
            <p:grpSpPr>
              <a:xfrm>
                <a:off x="4280909" y="685800"/>
                <a:ext cx="2146410" cy="4362674"/>
                <a:chOff x="0" y="685800"/>
                <a:chExt cx="2146410" cy="4362674"/>
              </a:xfrm>
            </p:grpSpPr>
            <p:pic>
              <p:nvPicPr>
                <p:cNvPr id="32" name="Picture 31"/>
                <p:cNvPicPr>
                  <a:picLocks noChangeAspect="1"/>
                </p:cNvPicPr>
                <p:nvPr userDrawn="1"/>
              </p:nvPicPr>
              <p:blipFill>
                <a:blip r:embed="rId2"/>
                <a:stretch>
                  <a:fillRect/>
                </a:stretch>
              </p:blipFill>
              <p:spPr>
                <a:xfrm>
                  <a:off x="0" y="685800"/>
                  <a:ext cx="1073205" cy="4362674"/>
                </a:xfrm>
                <a:prstGeom prst="rect">
                  <a:avLst/>
                </a:prstGeom>
              </p:spPr>
            </p:pic>
            <p:pic>
              <p:nvPicPr>
                <p:cNvPr id="33" name="Picture 32"/>
                <p:cNvPicPr>
                  <a:picLocks noChangeAspect="1"/>
                </p:cNvPicPr>
                <p:nvPr userDrawn="1"/>
              </p:nvPicPr>
              <p:blipFill>
                <a:blip r:embed="rId2"/>
                <a:stretch>
                  <a:fillRect/>
                </a:stretch>
              </p:blipFill>
              <p:spPr>
                <a:xfrm>
                  <a:off x="1073205" y="685800"/>
                  <a:ext cx="1073205" cy="4362674"/>
                </a:xfrm>
                <a:prstGeom prst="rect">
                  <a:avLst/>
                </a:prstGeom>
              </p:spPr>
            </p:pic>
          </p:grpSp>
          <p:grpSp>
            <p:nvGrpSpPr>
              <p:cNvPr id="28" name="Group 27"/>
              <p:cNvGrpSpPr/>
              <p:nvPr userDrawn="1"/>
            </p:nvGrpSpPr>
            <p:grpSpPr>
              <a:xfrm>
                <a:off x="6415408" y="685800"/>
                <a:ext cx="2146410" cy="4362674"/>
                <a:chOff x="0" y="685800"/>
                <a:chExt cx="2146410" cy="4362674"/>
              </a:xfrm>
            </p:grpSpPr>
            <p:pic>
              <p:nvPicPr>
                <p:cNvPr id="30" name="Picture 29"/>
                <p:cNvPicPr>
                  <a:picLocks noChangeAspect="1"/>
                </p:cNvPicPr>
                <p:nvPr userDrawn="1"/>
              </p:nvPicPr>
              <p:blipFill>
                <a:blip r:embed="rId2"/>
                <a:stretch>
                  <a:fillRect/>
                </a:stretch>
              </p:blipFill>
              <p:spPr>
                <a:xfrm>
                  <a:off x="0" y="685800"/>
                  <a:ext cx="1073205" cy="4362674"/>
                </a:xfrm>
                <a:prstGeom prst="rect">
                  <a:avLst/>
                </a:prstGeom>
              </p:spPr>
            </p:pic>
            <p:pic>
              <p:nvPicPr>
                <p:cNvPr id="31" name="Picture 30"/>
                <p:cNvPicPr>
                  <a:picLocks noChangeAspect="1"/>
                </p:cNvPicPr>
                <p:nvPr userDrawn="1"/>
              </p:nvPicPr>
              <p:blipFill>
                <a:blip r:embed="rId2"/>
                <a:stretch>
                  <a:fillRect/>
                </a:stretch>
              </p:blipFill>
              <p:spPr>
                <a:xfrm>
                  <a:off x="1073205" y="685800"/>
                  <a:ext cx="1073205" cy="4362674"/>
                </a:xfrm>
                <a:prstGeom prst="rect">
                  <a:avLst/>
                </a:prstGeom>
              </p:spPr>
            </p:pic>
          </p:grpSp>
          <p:pic>
            <p:nvPicPr>
              <p:cNvPr id="29" name="Picture 28"/>
              <p:cNvPicPr>
                <a:picLocks noChangeAspect="1"/>
              </p:cNvPicPr>
              <p:nvPr userDrawn="1"/>
            </p:nvPicPr>
            <p:blipFill>
              <a:blip r:embed="rId2"/>
              <a:stretch>
                <a:fillRect/>
              </a:stretch>
            </p:blipFill>
            <p:spPr>
              <a:xfrm>
                <a:off x="8529419" y="685800"/>
                <a:ext cx="628777" cy="4362674"/>
              </a:xfrm>
              <a:prstGeom prst="rect">
                <a:avLst/>
              </a:prstGeom>
            </p:spPr>
          </p:pic>
        </p:grpSp>
        <p:grpSp>
          <p:nvGrpSpPr>
            <p:cNvPr id="4" name="Group 3"/>
            <p:cNvGrpSpPr/>
            <p:nvPr userDrawn="1"/>
          </p:nvGrpSpPr>
          <p:grpSpPr>
            <a:xfrm>
              <a:off x="0" y="685800"/>
              <a:ext cx="9158196" cy="4362674"/>
              <a:chOff x="0" y="685800"/>
              <a:chExt cx="9158196" cy="4362674"/>
            </a:xfrm>
          </p:grpSpPr>
          <p:grpSp>
            <p:nvGrpSpPr>
              <p:cNvPr id="3" name="Group 2"/>
              <p:cNvGrpSpPr/>
              <p:nvPr userDrawn="1"/>
            </p:nvGrpSpPr>
            <p:grpSpPr>
              <a:xfrm>
                <a:off x="0" y="685800"/>
                <a:ext cx="2146410" cy="4362674"/>
                <a:chOff x="0" y="685800"/>
                <a:chExt cx="2146410" cy="4362674"/>
              </a:xfrm>
            </p:grpSpPr>
            <p:pic>
              <p:nvPicPr>
                <p:cNvPr id="2" name="Picture 1"/>
                <p:cNvPicPr>
                  <a:picLocks noChangeAspect="1"/>
                </p:cNvPicPr>
                <p:nvPr userDrawn="1"/>
              </p:nvPicPr>
              <p:blipFill>
                <a:blip r:embed="rId2"/>
                <a:stretch>
                  <a:fillRect/>
                </a:stretch>
              </p:blipFill>
              <p:spPr>
                <a:xfrm>
                  <a:off x="0" y="685800"/>
                  <a:ext cx="1073205" cy="4362674"/>
                </a:xfrm>
                <a:prstGeom prst="rect">
                  <a:avLst/>
                </a:prstGeom>
              </p:spPr>
            </p:pic>
            <p:pic>
              <p:nvPicPr>
                <p:cNvPr id="11" name="Picture 10"/>
                <p:cNvPicPr>
                  <a:picLocks noChangeAspect="1"/>
                </p:cNvPicPr>
                <p:nvPr userDrawn="1"/>
              </p:nvPicPr>
              <p:blipFill>
                <a:blip r:embed="rId2"/>
                <a:stretch>
                  <a:fillRect/>
                </a:stretch>
              </p:blipFill>
              <p:spPr>
                <a:xfrm>
                  <a:off x="1073205" y="685800"/>
                  <a:ext cx="1073205" cy="4362674"/>
                </a:xfrm>
                <a:prstGeom prst="rect">
                  <a:avLst/>
                </a:prstGeom>
              </p:spPr>
            </p:pic>
          </p:grpSp>
          <p:grpSp>
            <p:nvGrpSpPr>
              <p:cNvPr id="12" name="Group 11"/>
              <p:cNvGrpSpPr/>
              <p:nvPr userDrawn="1"/>
            </p:nvGrpSpPr>
            <p:grpSpPr>
              <a:xfrm>
                <a:off x="2134499" y="685800"/>
                <a:ext cx="2146410" cy="4362674"/>
                <a:chOff x="0" y="685800"/>
                <a:chExt cx="2146410" cy="4362674"/>
              </a:xfrm>
            </p:grpSpPr>
            <p:pic>
              <p:nvPicPr>
                <p:cNvPr id="13" name="Picture 12"/>
                <p:cNvPicPr>
                  <a:picLocks noChangeAspect="1"/>
                </p:cNvPicPr>
                <p:nvPr userDrawn="1"/>
              </p:nvPicPr>
              <p:blipFill>
                <a:blip r:embed="rId2"/>
                <a:stretch>
                  <a:fillRect/>
                </a:stretch>
              </p:blipFill>
              <p:spPr>
                <a:xfrm>
                  <a:off x="0" y="685800"/>
                  <a:ext cx="1073205" cy="4362674"/>
                </a:xfrm>
                <a:prstGeom prst="rect">
                  <a:avLst/>
                </a:prstGeom>
              </p:spPr>
            </p:pic>
            <p:pic>
              <p:nvPicPr>
                <p:cNvPr id="14" name="Picture 13"/>
                <p:cNvPicPr>
                  <a:picLocks noChangeAspect="1"/>
                </p:cNvPicPr>
                <p:nvPr userDrawn="1"/>
              </p:nvPicPr>
              <p:blipFill>
                <a:blip r:embed="rId2"/>
                <a:stretch>
                  <a:fillRect/>
                </a:stretch>
              </p:blipFill>
              <p:spPr>
                <a:xfrm>
                  <a:off x="1073205" y="685800"/>
                  <a:ext cx="1073205" cy="4362674"/>
                </a:xfrm>
                <a:prstGeom prst="rect">
                  <a:avLst/>
                </a:prstGeom>
              </p:spPr>
            </p:pic>
          </p:grpSp>
          <p:grpSp>
            <p:nvGrpSpPr>
              <p:cNvPr id="15" name="Group 14"/>
              <p:cNvGrpSpPr/>
              <p:nvPr userDrawn="1"/>
            </p:nvGrpSpPr>
            <p:grpSpPr>
              <a:xfrm>
                <a:off x="4280909" y="685800"/>
                <a:ext cx="2146410" cy="4362674"/>
                <a:chOff x="0" y="685800"/>
                <a:chExt cx="2146410" cy="4362674"/>
              </a:xfrm>
            </p:grpSpPr>
            <p:pic>
              <p:nvPicPr>
                <p:cNvPr id="16" name="Picture 15"/>
                <p:cNvPicPr>
                  <a:picLocks noChangeAspect="1"/>
                </p:cNvPicPr>
                <p:nvPr userDrawn="1"/>
              </p:nvPicPr>
              <p:blipFill>
                <a:blip r:embed="rId2"/>
                <a:stretch>
                  <a:fillRect/>
                </a:stretch>
              </p:blipFill>
              <p:spPr>
                <a:xfrm>
                  <a:off x="0" y="685800"/>
                  <a:ext cx="1073205" cy="4362674"/>
                </a:xfrm>
                <a:prstGeom prst="rect">
                  <a:avLst/>
                </a:prstGeom>
              </p:spPr>
            </p:pic>
            <p:pic>
              <p:nvPicPr>
                <p:cNvPr id="17" name="Picture 16"/>
                <p:cNvPicPr>
                  <a:picLocks noChangeAspect="1"/>
                </p:cNvPicPr>
                <p:nvPr userDrawn="1"/>
              </p:nvPicPr>
              <p:blipFill>
                <a:blip r:embed="rId2"/>
                <a:stretch>
                  <a:fillRect/>
                </a:stretch>
              </p:blipFill>
              <p:spPr>
                <a:xfrm>
                  <a:off x="1073205" y="685800"/>
                  <a:ext cx="1073205" cy="4362674"/>
                </a:xfrm>
                <a:prstGeom prst="rect">
                  <a:avLst/>
                </a:prstGeom>
              </p:spPr>
            </p:pic>
          </p:grpSp>
          <p:grpSp>
            <p:nvGrpSpPr>
              <p:cNvPr id="18" name="Group 17"/>
              <p:cNvGrpSpPr/>
              <p:nvPr userDrawn="1"/>
            </p:nvGrpSpPr>
            <p:grpSpPr>
              <a:xfrm>
                <a:off x="6415408" y="685800"/>
                <a:ext cx="2146410" cy="4362674"/>
                <a:chOff x="0" y="685800"/>
                <a:chExt cx="2146410" cy="4362674"/>
              </a:xfrm>
            </p:grpSpPr>
            <p:pic>
              <p:nvPicPr>
                <p:cNvPr id="19" name="Picture 18"/>
                <p:cNvPicPr>
                  <a:picLocks noChangeAspect="1"/>
                </p:cNvPicPr>
                <p:nvPr userDrawn="1"/>
              </p:nvPicPr>
              <p:blipFill>
                <a:blip r:embed="rId2"/>
                <a:stretch>
                  <a:fillRect/>
                </a:stretch>
              </p:blipFill>
              <p:spPr>
                <a:xfrm>
                  <a:off x="0" y="685800"/>
                  <a:ext cx="1073205" cy="4362674"/>
                </a:xfrm>
                <a:prstGeom prst="rect">
                  <a:avLst/>
                </a:prstGeom>
              </p:spPr>
            </p:pic>
            <p:pic>
              <p:nvPicPr>
                <p:cNvPr id="20" name="Picture 19"/>
                <p:cNvPicPr>
                  <a:picLocks noChangeAspect="1"/>
                </p:cNvPicPr>
                <p:nvPr userDrawn="1"/>
              </p:nvPicPr>
              <p:blipFill>
                <a:blip r:embed="rId2"/>
                <a:stretch>
                  <a:fillRect/>
                </a:stretch>
              </p:blipFill>
              <p:spPr>
                <a:xfrm>
                  <a:off x="1073205" y="685800"/>
                  <a:ext cx="1073205" cy="4362674"/>
                </a:xfrm>
                <a:prstGeom prst="rect">
                  <a:avLst/>
                </a:prstGeom>
              </p:spPr>
            </p:pic>
          </p:grpSp>
          <p:pic>
            <p:nvPicPr>
              <p:cNvPr id="22" name="Picture 21"/>
              <p:cNvPicPr>
                <a:picLocks noChangeAspect="1"/>
              </p:cNvPicPr>
              <p:nvPr userDrawn="1"/>
            </p:nvPicPr>
            <p:blipFill>
              <a:blip r:embed="rId2"/>
              <a:stretch>
                <a:fillRect/>
              </a:stretch>
            </p:blipFill>
            <p:spPr>
              <a:xfrm>
                <a:off x="8529419" y="685800"/>
                <a:ext cx="628777" cy="4362674"/>
              </a:xfrm>
              <a:prstGeom prst="rect">
                <a:avLst/>
              </a:prstGeom>
            </p:spPr>
          </p:pic>
        </p:grpSp>
      </p:grpSp>
      <p:sp>
        <p:nvSpPr>
          <p:cNvPr id="6" name="Subtitle 2"/>
          <p:cNvSpPr>
            <a:spLocks noGrp="1"/>
          </p:cNvSpPr>
          <p:nvPr>
            <p:ph type="subTitle" idx="1"/>
          </p:nvPr>
        </p:nvSpPr>
        <p:spPr>
          <a:xfrm>
            <a:off x="734454" y="5426823"/>
            <a:ext cx="7464781" cy="374295"/>
          </a:xfrm>
        </p:spPr>
        <p:txBody>
          <a:bodyPr vert="horz" wrap="square" lIns="0" tIns="0" rIns="0" bIns="0" rtlCol="0" anchor="t">
            <a:spAutoFit/>
          </a:bodyPr>
          <a:lstStyle>
            <a:lvl1pPr marL="0" indent="0">
              <a:spcBef>
                <a:spcPts val="0"/>
              </a:spcBef>
              <a:buFontTx/>
              <a:buNone/>
              <a:defRPr lang="en-US" sz="2700" b="1" kern="1200" spc="-150" dirty="0">
                <a:solidFill>
                  <a:schemeClr val="bg1"/>
                </a:solidFill>
                <a:latin typeface="Segoe Light" pitchFamily="34" charset="0"/>
                <a:ea typeface="+mn-ea"/>
                <a:cs typeface="+mn-cs"/>
              </a:defRPr>
            </a:lvl1pPr>
          </a:lstStyle>
          <a:p>
            <a:pPr marL="0" lvl="0" indent="0" algn="l" defTabSz="685961" rtl="0" eaLnBrk="1" latinLnBrk="0" hangingPunct="1">
              <a:lnSpc>
                <a:spcPct val="90000"/>
              </a:lnSpc>
              <a:spcBef>
                <a:spcPts val="0"/>
              </a:spcBef>
              <a:buClr>
                <a:schemeClr val="tx2"/>
              </a:buClr>
              <a:buSzPct val="90000"/>
              <a:buFontTx/>
              <a:buNone/>
            </a:pPr>
            <a:r>
              <a:rPr lang="en-US" smtClean="0"/>
              <a:t>Click to edit Master subtitle style</a:t>
            </a:r>
            <a:endParaRPr lang="en-US" dirty="0"/>
          </a:p>
        </p:txBody>
      </p:sp>
      <p:sp>
        <p:nvSpPr>
          <p:cNvPr id="7" name="Text Placeholder 8"/>
          <p:cNvSpPr>
            <a:spLocks noGrp="1"/>
          </p:cNvSpPr>
          <p:nvPr>
            <p:ph type="body" sz="quarter" idx="10" hasCustomPrompt="1"/>
          </p:nvPr>
        </p:nvSpPr>
        <p:spPr>
          <a:xfrm>
            <a:off x="734485" y="5823667"/>
            <a:ext cx="7572759" cy="291118"/>
          </a:xfrm>
        </p:spPr>
        <p:txBody>
          <a:bodyPr/>
          <a:lstStyle>
            <a:lvl1pPr marL="0" indent="0">
              <a:spcBef>
                <a:spcPts val="0"/>
              </a:spcBef>
              <a:buFontTx/>
              <a:buNone/>
              <a:defRPr sz="2100">
                <a:solidFill>
                  <a:schemeClr val="bg1"/>
                </a:solidFill>
                <a:latin typeface="Segoe Light" pitchFamily="34" charset="0"/>
              </a:defRPr>
            </a:lvl1pPr>
          </a:lstStyle>
          <a:p>
            <a:r>
              <a:rPr lang="en-US" dirty="0" smtClean="0"/>
              <a:t>Click to edit Master subtitle style</a:t>
            </a:r>
            <a:endParaRPr lang="en-US" dirty="0"/>
          </a:p>
        </p:txBody>
      </p:sp>
      <p:sp>
        <p:nvSpPr>
          <p:cNvPr id="8" name="Text Placeholder 8"/>
          <p:cNvSpPr>
            <a:spLocks noGrp="1"/>
          </p:cNvSpPr>
          <p:nvPr>
            <p:ph type="body" sz="quarter" idx="11" hasCustomPrompt="1"/>
          </p:nvPr>
        </p:nvSpPr>
        <p:spPr>
          <a:xfrm>
            <a:off x="734485" y="6109682"/>
            <a:ext cx="7572759" cy="291118"/>
          </a:xfrm>
        </p:spPr>
        <p:txBody>
          <a:bodyPr/>
          <a:lstStyle>
            <a:lvl1pPr marL="0" indent="0">
              <a:spcBef>
                <a:spcPts val="0"/>
              </a:spcBef>
              <a:buFontTx/>
              <a:buNone/>
              <a:defRPr sz="2100">
                <a:solidFill>
                  <a:schemeClr val="bg1"/>
                </a:solidFill>
                <a:latin typeface="Segoe Light" pitchFamily="34" charset="0"/>
              </a:defRPr>
            </a:lvl1pPr>
          </a:lstStyle>
          <a:p>
            <a:r>
              <a:rPr lang="en-US" dirty="0" smtClean="0"/>
              <a:t>Click to edit Master subtitle style</a:t>
            </a:r>
            <a:endParaRPr lang="en-US" dirty="0"/>
          </a:p>
        </p:txBody>
      </p:sp>
      <p:sp>
        <p:nvSpPr>
          <p:cNvPr id="9" name="Title 1"/>
          <p:cNvSpPr>
            <a:spLocks noGrp="1"/>
          </p:cNvSpPr>
          <p:nvPr>
            <p:ph type="ctrTitle"/>
          </p:nvPr>
        </p:nvSpPr>
        <p:spPr>
          <a:xfrm>
            <a:off x="740984" y="2976018"/>
            <a:ext cx="10728960" cy="1098296"/>
          </a:xfrm>
        </p:spPr>
        <p:txBody>
          <a:bodyPr anchor="ctr" anchorCtr="0">
            <a:noAutofit/>
          </a:bodyPr>
          <a:lstStyle>
            <a:lvl1pPr>
              <a:lnSpc>
                <a:spcPct val="90000"/>
              </a:lnSpc>
              <a:tabLst>
                <a:tab pos="1504361" algn="l"/>
              </a:tabLst>
              <a:defRPr lang="en-US" sz="5400" b="0" kern="1200" cap="none" spc="-150" baseline="0" dirty="0">
                <a:ln w="3175">
                  <a:noFill/>
                </a:ln>
                <a:gradFill>
                  <a:gsLst>
                    <a:gs pos="0">
                      <a:schemeClr val="bg2"/>
                    </a:gs>
                    <a:gs pos="100000">
                      <a:schemeClr val="bg2"/>
                    </a:gs>
                  </a:gsLst>
                  <a:lin ang="5400000" scaled="0"/>
                </a:gradFill>
                <a:effectLst/>
                <a:latin typeface="Segoe Light" pitchFamily="34" charset="0"/>
                <a:ea typeface="+mn-ea"/>
                <a:cs typeface="+mn-cs"/>
              </a:defRPr>
            </a:lvl1pPr>
          </a:lstStyle>
          <a:p>
            <a:pPr lvl="0" algn="l" defTabSz="685961" rtl="0" eaLnBrk="1" latinLnBrk="0" hangingPunct="1">
              <a:lnSpc>
                <a:spcPct val="90000"/>
              </a:lnSpc>
              <a:spcBef>
                <a:spcPct val="0"/>
              </a:spcBef>
              <a:buNone/>
            </a:pPr>
            <a:r>
              <a:rPr lang="en-US" smtClean="0"/>
              <a:t>Click to edit Master title style</a:t>
            </a:r>
            <a:endParaRPr lang="en-US" dirty="0"/>
          </a:p>
        </p:txBody>
      </p:sp>
    </p:spTree>
    <p:extLst>
      <p:ext uri="{BB962C8B-B14F-4D97-AF65-F5344CB8AC3E}">
        <p14:creationId xmlns:p14="http://schemas.microsoft.com/office/powerpoint/2010/main" val="112341856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300"/>
                                  </p:stCondLst>
                                  <p:childTnLst>
                                    <p:set>
                                      <p:cBhvr>
                                        <p:cTn id="6" dur="1" fill="hold">
                                          <p:stCondLst>
                                            <p:cond delay="0"/>
                                          </p:stCondLst>
                                        </p:cTn>
                                        <p:tgtEl>
                                          <p:spTgt spid="9"/>
                                        </p:tgtEl>
                                        <p:attrNameLst>
                                          <p:attrName>style.visibility</p:attrName>
                                        </p:attrNameLst>
                                      </p:cBhvr>
                                      <p:to>
                                        <p:strVal val="visible"/>
                                      </p:to>
                                    </p:set>
                                  </p:childTnLst>
                                </p:cTn>
                              </p:par>
                              <p:par>
                                <p:cTn id="7" presetID="42" presetClass="path" presetSubtype="0" decel="100000" fill="hold" grpId="2" nodeType="withEffect">
                                  <p:stCondLst>
                                    <p:cond delay="250"/>
                                  </p:stCondLst>
                                  <p:childTnLst>
                                    <p:animMotion origin="layout" path="M 2.20661E-6 -4.07407E-6 L 1.02966 -0.00115 " pathEditMode="relative" rAng="0" ptsTypes="AA">
                                      <p:cBhvr>
                                        <p:cTn id="8" dur="750" spd="-100000" fill="hold"/>
                                        <p:tgtEl>
                                          <p:spTgt spid="9"/>
                                        </p:tgtEl>
                                        <p:attrNameLst>
                                          <p:attrName>ppt_x</p:attrName>
                                          <p:attrName>ppt_y</p:attrName>
                                        </p:attrNameLst>
                                      </p:cBhvr>
                                      <p:rCtr x="51483" y="-69"/>
                                    </p:animMotion>
                                  </p:childTnLst>
                                </p:cTn>
                              </p:par>
                              <p:par>
                                <p:cTn id="9" presetID="1" presetClass="entr" presetSubtype="0" fill="hold" grpId="1" nodeType="withEffect">
                                  <p:stCondLst>
                                    <p:cond delay="50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par>
                                <p:cTn id="11" presetID="42" presetClass="path" presetSubtype="0" decel="100000" fill="hold" grpId="2" nodeType="withEffect">
                                  <p:stCondLst>
                                    <p:cond delay="500"/>
                                  </p:stCondLst>
                                  <p:childTnLst>
                                    <p:animMotion origin="layout" path="M 4.93885E-6 3.7037E-6 L 1.09367 -0.00324 " pathEditMode="relative" rAng="0" ptsTypes="AA">
                                      <p:cBhvr>
                                        <p:cTn id="12" dur="750" spd="-100000" fill="hold"/>
                                        <p:tgtEl>
                                          <p:spTgt spid="6">
                                            <p:txEl>
                                              <p:pRg st="0" end="0"/>
                                            </p:txEl>
                                          </p:spTgt>
                                        </p:tgtEl>
                                        <p:attrNameLst>
                                          <p:attrName>ppt_x</p:attrName>
                                          <p:attrName>ppt_y</p:attrName>
                                        </p:attrNameLst>
                                      </p:cBhvr>
                                      <p:rCtr x="54684" y="-162"/>
                                    </p:animMotion>
                                  </p:childTnLst>
                                </p:cTn>
                              </p:par>
                              <p:par>
                                <p:cTn id="13" presetID="1" presetClass="entr" presetSubtype="0" fill="hold" grpId="1" nodeType="withEffect">
                                  <p:stCondLst>
                                    <p:cond delay="750"/>
                                  </p:stCondLst>
                                  <p:childTnLst>
                                    <p:set>
                                      <p:cBhvr>
                                        <p:cTn id="14" dur="1" fill="hold">
                                          <p:stCondLst>
                                            <p:cond delay="0"/>
                                          </p:stCondLst>
                                        </p:cTn>
                                        <p:tgtEl>
                                          <p:spTgt spid="7">
                                            <p:txEl>
                                              <p:pRg st="0" end="0"/>
                                            </p:txEl>
                                          </p:spTgt>
                                        </p:tgtEl>
                                        <p:attrNameLst>
                                          <p:attrName>style.visibility</p:attrName>
                                        </p:attrNameLst>
                                      </p:cBhvr>
                                      <p:to>
                                        <p:strVal val="visible"/>
                                      </p:to>
                                    </p:set>
                                  </p:childTnLst>
                                </p:cTn>
                              </p:par>
                              <p:par>
                                <p:cTn id="15" presetID="42" presetClass="path" presetSubtype="0" decel="100000" fill="hold" grpId="2" nodeType="withEffect">
                                  <p:stCondLst>
                                    <p:cond delay="750"/>
                                  </p:stCondLst>
                                  <p:childTnLst>
                                    <p:animMotion origin="layout" path="M 1.66797E-6 7.40741E-7 L 1.14754 7.40741E-7 " pathEditMode="relative" rAng="0" ptsTypes="AA">
                                      <p:cBhvr>
                                        <p:cTn id="16" dur="750" spd="-100000" fill="hold"/>
                                        <p:tgtEl>
                                          <p:spTgt spid="7">
                                            <p:txEl>
                                              <p:pRg st="0" end="0"/>
                                            </p:txEl>
                                          </p:spTgt>
                                        </p:tgtEl>
                                        <p:attrNameLst>
                                          <p:attrName>ppt_x</p:attrName>
                                          <p:attrName>ppt_y</p:attrName>
                                        </p:attrNameLst>
                                      </p:cBhvr>
                                      <p:rCtr x="57377" y="0"/>
                                    </p:animMotion>
                                  </p:childTnLst>
                                </p:cTn>
                              </p:par>
                              <p:par>
                                <p:cTn id="17" presetID="1" presetClass="entr" presetSubtype="0" fill="hold" grpId="1" nodeType="withEffect">
                                  <p:stCondLst>
                                    <p:cond delay="1000"/>
                                  </p:stCondLst>
                                  <p:childTnLst>
                                    <p:set>
                                      <p:cBhvr>
                                        <p:cTn id="18" dur="1" fill="hold">
                                          <p:stCondLst>
                                            <p:cond delay="0"/>
                                          </p:stCondLst>
                                        </p:cTn>
                                        <p:tgtEl>
                                          <p:spTgt spid="8">
                                            <p:txEl>
                                              <p:pRg st="0" end="0"/>
                                            </p:txEl>
                                          </p:spTgt>
                                        </p:tgtEl>
                                        <p:attrNameLst>
                                          <p:attrName>style.visibility</p:attrName>
                                        </p:attrNameLst>
                                      </p:cBhvr>
                                      <p:to>
                                        <p:strVal val="visible"/>
                                      </p:to>
                                    </p:set>
                                  </p:childTnLst>
                                </p:cTn>
                              </p:par>
                              <p:par>
                                <p:cTn id="19" presetID="42" presetClass="path" presetSubtype="0" decel="100000" fill="hold" grpId="2" nodeType="withEffect">
                                  <p:stCondLst>
                                    <p:cond delay="1000"/>
                                  </p:stCondLst>
                                  <p:childTnLst>
                                    <p:animMotion origin="layout" path="M 1.66797E-6 7.40741E-7 L 1.14754 7.40741E-7 " pathEditMode="relative" rAng="0" ptsTypes="AA">
                                      <p:cBhvr>
                                        <p:cTn id="20" dur="750" spd="-100000" fill="hold"/>
                                        <p:tgtEl>
                                          <p:spTgt spid="8">
                                            <p:txEl>
                                              <p:pRg st="0" end="0"/>
                                            </p:txEl>
                                          </p:spTgt>
                                        </p:tgtEl>
                                        <p:attrNameLst>
                                          <p:attrName>ppt_x</p:attrName>
                                          <p:attrName>ppt_y</p:attrName>
                                        </p:attrNameLst>
                                      </p:cBhvr>
                                      <p:rCtr x="57377" y="0"/>
                                    </p:animMotion>
                                  </p:childTnLst>
                                </p:cTn>
                              </p:par>
                              <p:par>
                                <p:cTn id="21" presetID="42" presetClass="path" presetSubtype="0" decel="100000" fill="hold" grpId="0" nodeType="withEffect">
                                  <p:stCondLst>
                                    <p:cond delay="0"/>
                                  </p:stCondLst>
                                  <p:childTnLst>
                                    <p:animMotion origin="layout" path="M -1.04167E-6 -4.07407E-6 L -0.64453 -0.00115 " pathEditMode="relative" rAng="0" ptsTypes="AA">
                                      <p:cBhvr>
                                        <p:cTn id="22" dur="750" fill="hold"/>
                                        <p:tgtEl>
                                          <p:spTgt spid="9"/>
                                        </p:tgtEl>
                                        <p:attrNameLst>
                                          <p:attrName>ppt_x</p:attrName>
                                          <p:attrName>ppt_y</p:attrName>
                                        </p:attrNameLst>
                                      </p:cBhvr>
                                      <p:rCtr x="-32227" y="-69"/>
                                    </p:animMotion>
                                  </p:childTnLst>
                                </p:cTn>
                              </p:par>
                              <p:par>
                                <p:cTn id="23" presetID="42" presetClass="path" presetSubtype="0" decel="100000" fill="hold" grpId="0" nodeType="withEffect">
                                  <p:stCondLst>
                                    <p:cond delay="250"/>
                                  </p:stCondLst>
                                  <p:childTnLst>
                                    <p:animMotion origin="layout" path="M 2.29167E-6 3.7037E-6 L -0.78985 0.00324 " pathEditMode="relative" rAng="0" ptsTypes="AA">
                                      <p:cBhvr>
                                        <p:cTn id="24" dur="750" fill="hold"/>
                                        <p:tgtEl>
                                          <p:spTgt spid="6">
                                            <p:txEl>
                                              <p:pRg st="0" end="0"/>
                                            </p:txEl>
                                          </p:spTgt>
                                        </p:tgtEl>
                                        <p:attrNameLst>
                                          <p:attrName>ppt_x</p:attrName>
                                          <p:attrName>ppt_y</p:attrName>
                                        </p:attrNameLst>
                                      </p:cBhvr>
                                      <p:rCtr x="-39492" y="162"/>
                                    </p:animMotion>
                                  </p:childTnLst>
                                </p:cTn>
                              </p:par>
                              <p:par>
                                <p:cTn id="25" presetID="42" presetClass="path" presetSubtype="0" decel="100000" fill="hold" grpId="0" nodeType="withEffect">
                                  <p:stCondLst>
                                    <p:cond delay="500"/>
                                  </p:stCondLst>
                                  <p:childTnLst>
                                    <p:animMotion origin="layout" path="M -3.26828E-6 7.40741E-7 L -0.72365 0.00393 " pathEditMode="relative" rAng="0" ptsTypes="AA">
                                      <p:cBhvr>
                                        <p:cTn id="26" dur="750" fill="hold"/>
                                        <p:tgtEl>
                                          <p:spTgt spid="7">
                                            <p:txEl>
                                              <p:pRg st="0" end="0"/>
                                            </p:txEl>
                                          </p:spTgt>
                                        </p:tgtEl>
                                        <p:attrNameLst>
                                          <p:attrName>ppt_x</p:attrName>
                                          <p:attrName>ppt_y</p:attrName>
                                        </p:attrNameLst>
                                      </p:cBhvr>
                                      <p:rCtr x="-36183" y="185"/>
                                    </p:animMotion>
                                  </p:childTnLst>
                                </p:cTn>
                              </p:par>
                              <p:par>
                                <p:cTn id="27" presetID="42" presetClass="path" presetSubtype="0" decel="100000" fill="hold" grpId="0" nodeType="withEffect">
                                  <p:stCondLst>
                                    <p:cond delay="750"/>
                                  </p:stCondLst>
                                  <p:childTnLst>
                                    <p:animMotion origin="layout" path="M -3.26828E-6 7.40741E-7 L -0.72365 0.00393 " pathEditMode="relative" rAng="0" ptsTypes="AA">
                                      <p:cBhvr>
                                        <p:cTn id="28" dur="750" fill="hold"/>
                                        <p:tgtEl>
                                          <p:spTgt spid="8">
                                            <p:txEl>
                                              <p:pRg st="0" end="0"/>
                                            </p:txEl>
                                          </p:spTgt>
                                        </p:tgtEl>
                                        <p:attrNameLst>
                                          <p:attrName>ppt_x</p:attrName>
                                          <p:attrName>ppt_y</p:attrName>
                                        </p:attrNameLst>
                                      </p:cBhvr>
                                      <p:rCtr x="-36183" y="1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42" presetClass="path" presetSubtype="0" decel="100000" fill="hold" nodeType="withEffect">
                  <p:stCondLst>
                    <p:cond delay="250"/>
                  </p:stCondLst>
                  <p:childTnLst>
                    <p:animMotion origin="layout" path="M 2.29167E-6 3.7037E-6 L -0.78985 0.00324 " pathEditMode="relative" rAng="0" ptsTypes="AA">
                      <p:cBhvr>
                        <p:cTn dur="750" fill="hold"/>
                        <p:tgtEl>
                          <p:spTgt spid="6"/>
                        </p:tgtEl>
                        <p:attrNameLst>
                          <p:attrName>ppt_x</p:attrName>
                          <p:attrName>ppt_y</p:attrName>
                        </p:attrNameLst>
                      </p:cBhvr>
                      <p:rCtr x="-39492" y="162"/>
                    </p:animMotion>
                  </p:childTnLst>
                </p:cTn>
              </p:par>
            </p:tnLst>
          </p:tmpl>
        </p:tmplLst>
      </p:bldP>
      <p:bldP spid="6" grpId="1" build="p">
        <p:tmplLst>
          <p:tmpl lvl="1">
            <p:tnLst>
              <p:par>
                <p:cTn presetID="1" presetClass="entr" presetSubtype="0" fill="hold" nodeType="withEffect">
                  <p:stCondLst>
                    <p:cond delay="50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6" grpId="2" build="p">
        <p:tmplLst>
          <p:tmpl lvl="1">
            <p:tnLst>
              <p:par>
                <p:cTn presetID="42" presetClass="path" presetSubtype="0" decel="100000" fill="hold" nodeType="withEffect">
                  <p:stCondLst>
                    <p:cond delay="500"/>
                  </p:stCondLst>
                  <p:childTnLst>
                    <p:animMotion origin="layout" path="M 4.93885E-6 3.7037E-6 L 1.09367 -0.00324 " pathEditMode="relative" rAng="0" ptsTypes="AA">
                      <p:cBhvr>
                        <p:cTn dur="750" spd="-100000" fill="hold"/>
                        <p:tgtEl>
                          <p:spTgt spid="6"/>
                        </p:tgtEl>
                        <p:attrNameLst>
                          <p:attrName>ppt_x</p:attrName>
                          <p:attrName>ppt_y</p:attrName>
                        </p:attrNameLst>
                      </p:cBhvr>
                      <p:rCtr x="54684" y="-162"/>
                    </p:animMotion>
                  </p:childTnLst>
                </p:cTn>
              </p:par>
            </p:tnLst>
          </p:tmpl>
        </p:tmplLst>
      </p:bldP>
      <p:bldP spid="7" grpId="0" build="p">
        <p:tmplLst>
          <p:tmpl lvl="1">
            <p:tnLst>
              <p:par>
                <p:cTn presetID="42" presetClass="path" presetSubtype="0" decel="100000" fill="hold" nodeType="withEffect">
                  <p:stCondLst>
                    <p:cond delay="500"/>
                  </p:stCondLst>
                  <p:childTnLst>
                    <p:animMotion origin="layout" path="M -3.26828E-6 7.40741E-7 L -0.72365 0.00393 " pathEditMode="relative" rAng="0" ptsTypes="AA">
                      <p:cBhvr>
                        <p:cTn dur="750" fill="hold"/>
                        <p:tgtEl>
                          <p:spTgt spid="7"/>
                        </p:tgtEl>
                        <p:attrNameLst>
                          <p:attrName>ppt_x</p:attrName>
                          <p:attrName>ppt_y</p:attrName>
                        </p:attrNameLst>
                      </p:cBhvr>
                      <p:rCtr x="-36183" y="185"/>
                    </p:animMotion>
                  </p:childTnLst>
                </p:cTn>
              </p:par>
            </p:tnLst>
          </p:tmpl>
        </p:tmplLst>
      </p:bldP>
      <p:bldP spid="7" grpId="1" build="p">
        <p:tmplLst>
          <p:tmpl lvl="1">
            <p:tnLst>
              <p:par>
                <p:cTn presetID="1" presetClass="entr" presetSubtype="0" fill="hold" nodeType="withEffect">
                  <p:stCondLst>
                    <p:cond delay="75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7" grpId="2" build="p">
        <p:tmplLst>
          <p:tmpl lvl="1">
            <p:tnLst>
              <p:par>
                <p:cTn presetID="42" presetClass="path" presetSubtype="0" decel="100000" fill="hold" nodeType="withEffect">
                  <p:stCondLst>
                    <p:cond delay="750"/>
                  </p:stCondLst>
                  <p:childTnLst>
                    <p:animMotion origin="layout" path="M 1.66797E-6 7.40741E-7 L 1.14754 7.40741E-7 " pathEditMode="relative" rAng="0" ptsTypes="AA">
                      <p:cBhvr>
                        <p:cTn dur="750" spd="-100000" fill="hold"/>
                        <p:tgtEl>
                          <p:spTgt spid="7"/>
                        </p:tgtEl>
                        <p:attrNameLst>
                          <p:attrName>ppt_x</p:attrName>
                          <p:attrName>ppt_y</p:attrName>
                        </p:attrNameLst>
                      </p:cBhvr>
                      <p:rCtr x="57377" y="0"/>
                    </p:animMotion>
                  </p:childTnLst>
                </p:cTn>
              </p:par>
            </p:tnLst>
          </p:tmpl>
        </p:tmplLst>
      </p:bldP>
      <p:bldP spid="8" grpId="0" build="p">
        <p:tmplLst>
          <p:tmpl lvl="1">
            <p:tnLst>
              <p:par>
                <p:cTn presetID="42" presetClass="path" presetSubtype="0" decel="100000" fill="hold" nodeType="withEffect">
                  <p:stCondLst>
                    <p:cond delay="750"/>
                  </p:stCondLst>
                  <p:childTnLst>
                    <p:animMotion origin="layout" path="M -3.26828E-6 7.40741E-7 L -0.72365 0.00393 " pathEditMode="relative" rAng="0" ptsTypes="AA">
                      <p:cBhvr>
                        <p:cTn dur="750" fill="hold"/>
                        <p:tgtEl>
                          <p:spTgt spid="8"/>
                        </p:tgtEl>
                        <p:attrNameLst>
                          <p:attrName>ppt_x</p:attrName>
                          <p:attrName>ppt_y</p:attrName>
                        </p:attrNameLst>
                      </p:cBhvr>
                      <p:rCtr x="-36183" y="185"/>
                    </p:animMotion>
                  </p:childTnLst>
                </p:cTn>
              </p:par>
            </p:tnLst>
          </p:tmpl>
        </p:tmplLst>
      </p:bldP>
      <p:bldP spid="8" grpId="1" build="p">
        <p:tmplLst>
          <p:tmpl lvl="1">
            <p:tnLst>
              <p:par>
                <p:cTn presetID="1" presetClass="entr" presetSubtype="0" fill="hold" nodeType="withEffect">
                  <p:stCondLst>
                    <p:cond delay="100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2" build="p">
        <p:tmplLst>
          <p:tmpl lvl="1">
            <p:tnLst>
              <p:par>
                <p:cTn presetID="42" presetClass="path" presetSubtype="0" decel="100000" fill="hold" nodeType="withEffect">
                  <p:stCondLst>
                    <p:cond delay="1000"/>
                  </p:stCondLst>
                  <p:childTnLst>
                    <p:animMotion origin="layout" path="M 1.66797E-6 7.40741E-7 L 1.14754 7.40741E-7 " pathEditMode="relative" rAng="0" ptsTypes="AA">
                      <p:cBhvr>
                        <p:cTn dur="750" spd="-100000" fill="hold"/>
                        <p:tgtEl>
                          <p:spTgt spid="8"/>
                        </p:tgtEl>
                        <p:attrNameLst>
                          <p:attrName>ppt_x</p:attrName>
                          <p:attrName>ppt_y</p:attrName>
                        </p:attrNameLst>
                      </p:cBhvr>
                      <p:rCtr x="57377" y="0"/>
                    </p:animMotion>
                  </p:childTnLst>
                </p:cTn>
              </p:par>
            </p:tnLst>
          </p:tmpl>
        </p:tmplLst>
      </p:bldP>
      <p:bldP spid="9" grpId="0"/>
      <p:bldP spid="9" grpId="1"/>
      <p:bldP spid="9" grpId="2"/>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2">
    <p:spTree>
      <p:nvGrpSpPr>
        <p:cNvPr id="1" name=""/>
        <p:cNvGrpSpPr/>
        <p:nvPr/>
      </p:nvGrpSpPr>
      <p:grpSpPr>
        <a:xfrm>
          <a:off x="0" y="0"/>
          <a:ext cx="0" cy="0"/>
          <a:chOff x="0" y="0"/>
          <a:chExt cx="0" cy="0"/>
        </a:xfrm>
      </p:grpSpPr>
      <p:sp>
        <p:nvSpPr>
          <p:cNvPr id="6" name="Subtitle 2"/>
          <p:cNvSpPr>
            <a:spLocks noGrp="1"/>
          </p:cNvSpPr>
          <p:nvPr>
            <p:ph type="subTitle" idx="1"/>
          </p:nvPr>
        </p:nvSpPr>
        <p:spPr>
          <a:xfrm>
            <a:off x="734454" y="5426823"/>
            <a:ext cx="7464781" cy="374295"/>
          </a:xfrm>
        </p:spPr>
        <p:txBody>
          <a:bodyPr vert="horz" wrap="square" lIns="0" tIns="0" rIns="0" bIns="0" rtlCol="0" anchor="t">
            <a:spAutoFit/>
          </a:bodyPr>
          <a:lstStyle>
            <a:lvl1pPr marL="0" indent="0">
              <a:spcBef>
                <a:spcPts val="0"/>
              </a:spcBef>
              <a:buFontTx/>
              <a:buNone/>
              <a:defRPr lang="en-US" sz="2700" b="1" kern="1200" spc="-150" dirty="0">
                <a:solidFill>
                  <a:schemeClr val="tx1"/>
                </a:solidFill>
                <a:latin typeface="Segoe Light" pitchFamily="34" charset="0"/>
                <a:ea typeface="+mn-ea"/>
                <a:cs typeface="+mn-cs"/>
              </a:defRPr>
            </a:lvl1pPr>
          </a:lstStyle>
          <a:p>
            <a:pPr marL="0" lvl="0" indent="0" algn="l" defTabSz="685961" rtl="0" eaLnBrk="1" latinLnBrk="0" hangingPunct="1">
              <a:lnSpc>
                <a:spcPct val="90000"/>
              </a:lnSpc>
              <a:spcBef>
                <a:spcPts val="0"/>
              </a:spcBef>
              <a:buClr>
                <a:schemeClr val="tx2"/>
              </a:buClr>
              <a:buSzPct val="90000"/>
              <a:buFontTx/>
              <a:buNone/>
            </a:pPr>
            <a:r>
              <a:rPr lang="en-US" smtClean="0"/>
              <a:t>Click to edit Master subtitle style</a:t>
            </a:r>
            <a:endParaRPr lang="en-US" dirty="0"/>
          </a:p>
        </p:txBody>
      </p:sp>
      <p:sp>
        <p:nvSpPr>
          <p:cNvPr id="7" name="Text Placeholder 8"/>
          <p:cNvSpPr>
            <a:spLocks noGrp="1"/>
          </p:cNvSpPr>
          <p:nvPr>
            <p:ph type="body" sz="quarter" idx="10" hasCustomPrompt="1"/>
          </p:nvPr>
        </p:nvSpPr>
        <p:spPr>
          <a:xfrm>
            <a:off x="734485" y="5823667"/>
            <a:ext cx="7572759" cy="291118"/>
          </a:xfrm>
        </p:spPr>
        <p:txBody>
          <a:bodyPr/>
          <a:lstStyle>
            <a:lvl1pPr marL="0" indent="0">
              <a:spcBef>
                <a:spcPts val="0"/>
              </a:spcBef>
              <a:buFontTx/>
              <a:buNone/>
              <a:defRPr sz="2100">
                <a:solidFill>
                  <a:schemeClr val="tx1">
                    <a:lumMod val="50000"/>
                    <a:lumOff val="50000"/>
                  </a:schemeClr>
                </a:solidFill>
                <a:latin typeface="Segoe Light" pitchFamily="34" charset="0"/>
              </a:defRPr>
            </a:lvl1pPr>
          </a:lstStyle>
          <a:p>
            <a:r>
              <a:rPr lang="en-US" dirty="0" smtClean="0"/>
              <a:t>Click to edit Master subtitle style</a:t>
            </a:r>
            <a:endParaRPr lang="en-US" dirty="0"/>
          </a:p>
        </p:txBody>
      </p:sp>
      <p:sp>
        <p:nvSpPr>
          <p:cNvPr id="8" name="Text Placeholder 8"/>
          <p:cNvSpPr>
            <a:spLocks noGrp="1"/>
          </p:cNvSpPr>
          <p:nvPr>
            <p:ph type="body" sz="quarter" idx="11" hasCustomPrompt="1"/>
          </p:nvPr>
        </p:nvSpPr>
        <p:spPr>
          <a:xfrm>
            <a:off x="734485" y="6109682"/>
            <a:ext cx="7572759" cy="291118"/>
          </a:xfrm>
        </p:spPr>
        <p:txBody>
          <a:bodyPr/>
          <a:lstStyle>
            <a:lvl1pPr marL="0" indent="0">
              <a:spcBef>
                <a:spcPts val="0"/>
              </a:spcBef>
              <a:buFontTx/>
              <a:buNone/>
              <a:defRPr sz="2100">
                <a:solidFill>
                  <a:schemeClr val="tx1">
                    <a:lumMod val="50000"/>
                    <a:lumOff val="50000"/>
                  </a:schemeClr>
                </a:solidFill>
                <a:latin typeface="Segoe Light" pitchFamily="34" charset="0"/>
              </a:defRPr>
            </a:lvl1pPr>
          </a:lstStyle>
          <a:p>
            <a:r>
              <a:rPr lang="en-US" dirty="0" smtClean="0"/>
              <a:t>Click to edit Master subtitle style</a:t>
            </a:r>
            <a:endParaRPr lang="en-US" dirty="0"/>
          </a:p>
        </p:txBody>
      </p:sp>
      <p:sp>
        <p:nvSpPr>
          <p:cNvPr id="9" name="Title 1"/>
          <p:cNvSpPr>
            <a:spLocks noGrp="1"/>
          </p:cNvSpPr>
          <p:nvPr>
            <p:ph type="ctrTitle"/>
          </p:nvPr>
        </p:nvSpPr>
        <p:spPr>
          <a:xfrm>
            <a:off x="740984" y="2976018"/>
            <a:ext cx="10728960" cy="1098296"/>
          </a:xfrm>
        </p:spPr>
        <p:txBody>
          <a:bodyPr anchor="ctr" anchorCtr="0">
            <a:noAutofit/>
          </a:bodyPr>
          <a:lstStyle>
            <a:lvl1pPr>
              <a:lnSpc>
                <a:spcPct val="90000"/>
              </a:lnSpc>
              <a:tabLst>
                <a:tab pos="1504361" algn="l"/>
              </a:tabLst>
              <a:defRPr lang="en-US" sz="5400" b="0" kern="1200" cap="none" spc="-150" baseline="0" dirty="0">
                <a:ln w="3175">
                  <a:noFill/>
                </a:ln>
                <a:solidFill>
                  <a:schemeClr val="tx1">
                    <a:lumMod val="50000"/>
                    <a:lumOff val="50000"/>
                  </a:schemeClr>
                </a:solidFill>
                <a:effectLst/>
                <a:latin typeface="Segoe Light" pitchFamily="34" charset="0"/>
                <a:ea typeface="+mn-ea"/>
                <a:cs typeface="+mn-cs"/>
              </a:defRPr>
            </a:lvl1pPr>
          </a:lstStyle>
          <a:p>
            <a:pPr lvl="0" algn="l" defTabSz="685961" rtl="0" eaLnBrk="1" latinLnBrk="0" hangingPunct="1">
              <a:lnSpc>
                <a:spcPct val="90000"/>
              </a:lnSpc>
              <a:spcBef>
                <a:spcPct val="0"/>
              </a:spcBef>
              <a:buNone/>
            </a:pPr>
            <a:r>
              <a:rPr lang="en-US" smtClean="0"/>
              <a:t>Click to edit Master title style</a:t>
            </a:r>
            <a:endParaRPr lang="en-US" dirty="0"/>
          </a:p>
        </p:txBody>
      </p:sp>
    </p:spTree>
    <p:extLst>
      <p:ext uri="{BB962C8B-B14F-4D97-AF65-F5344CB8AC3E}">
        <p14:creationId xmlns:p14="http://schemas.microsoft.com/office/powerpoint/2010/main" val="192540073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withEffect">
                                  <p:stCondLst>
                                    <p:cond delay="300"/>
                                  </p:stCondLst>
                                  <p:childTnLst>
                                    <p:set>
                                      <p:cBhvr>
                                        <p:cTn id="6" dur="1" fill="hold">
                                          <p:stCondLst>
                                            <p:cond delay="0"/>
                                          </p:stCondLst>
                                        </p:cTn>
                                        <p:tgtEl>
                                          <p:spTgt spid="9"/>
                                        </p:tgtEl>
                                        <p:attrNameLst>
                                          <p:attrName>style.visibility</p:attrName>
                                        </p:attrNameLst>
                                      </p:cBhvr>
                                      <p:to>
                                        <p:strVal val="visible"/>
                                      </p:to>
                                    </p:set>
                                  </p:childTnLst>
                                </p:cTn>
                              </p:par>
                              <p:par>
                                <p:cTn id="7" presetID="42" presetClass="path" presetSubtype="0" decel="100000" fill="hold" grpId="2" nodeType="withEffect">
                                  <p:stCondLst>
                                    <p:cond delay="250"/>
                                  </p:stCondLst>
                                  <p:childTnLst>
                                    <p:animMotion origin="layout" path="M 2.20661E-6 -4.07407E-6 L 1.02966 -0.00115 " pathEditMode="relative" rAng="0" ptsTypes="AA">
                                      <p:cBhvr>
                                        <p:cTn id="8" dur="750" spd="-100000" fill="hold"/>
                                        <p:tgtEl>
                                          <p:spTgt spid="9"/>
                                        </p:tgtEl>
                                        <p:attrNameLst>
                                          <p:attrName>ppt_x</p:attrName>
                                          <p:attrName>ppt_y</p:attrName>
                                        </p:attrNameLst>
                                      </p:cBhvr>
                                      <p:rCtr x="51483" y="-69"/>
                                    </p:animMotion>
                                  </p:childTnLst>
                                </p:cTn>
                              </p:par>
                              <p:par>
                                <p:cTn id="9" presetID="1" presetClass="entr" presetSubtype="0" fill="hold" grpId="1" nodeType="withEffect">
                                  <p:stCondLst>
                                    <p:cond delay="50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par>
                                <p:cTn id="11" presetID="42" presetClass="path" presetSubtype="0" decel="100000" fill="hold" grpId="2" nodeType="withEffect">
                                  <p:stCondLst>
                                    <p:cond delay="500"/>
                                  </p:stCondLst>
                                  <p:childTnLst>
                                    <p:animMotion origin="layout" path="M 4.93885E-6 3.7037E-6 L 1.09367 -0.00324 " pathEditMode="relative" rAng="0" ptsTypes="AA">
                                      <p:cBhvr>
                                        <p:cTn id="12" dur="750" spd="-100000" fill="hold"/>
                                        <p:tgtEl>
                                          <p:spTgt spid="6">
                                            <p:txEl>
                                              <p:pRg st="0" end="0"/>
                                            </p:txEl>
                                          </p:spTgt>
                                        </p:tgtEl>
                                        <p:attrNameLst>
                                          <p:attrName>ppt_x</p:attrName>
                                          <p:attrName>ppt_y</p:attrName>
                                        </p:attrNameLst>
                                      </p:cBhvr>
                                      <p:rCtr x="54684" y="-162"/>
                                    </p:animMotion>
                                  </p:childTnLst>
                                </p:cTn>
                              </p:par>
                              <p:par>
                                <p:cTn id="13" presetID="1" presetClass="entr" presetSubtype="0" fill="hold" grpId="1" nodeType="withEffect">
                                  <p:stCondLst>
                                    <p:cond delay="750"/>
                                  </p:stCondLst>
                                  <p:childTnLst>
                                    <p:set>
                                      <p:cBhvr>
                                        <p:cTn id="14" dur="1" fill="hold">
                                          <p:stCondLst>
                                            <p:cond delay="0"/>
                                          </p:stCondLst>
                                        </p:cTn>
                                        <p:tgtEl>
                                          <p:spTgt spid="7">
                                            <p:txEl>
                                              <p:pRg st="0" end="0"/>
                                            </p:txEl>
                                          </p:spTgt>
                                        </p:tgtEl>
                                        <p:attrNameLst>
                                          <p:attrName>style.visibility</p:attrName>
                                        </p:attrNameLst>
                                      </p:cBhvr>
                                      <p:to>
                                        <p:strVal val="visible"/>
                                      </p:to>
                                    </p:set>
                                  </p:childTnLst>
                                </p:cTn>
                              </p:par>
                              <p:par>
                                <p:cTn id="15" presetID="42" presetClass="path" presetSubtype="0" decel="100000" fill="hold" grpId="2" nodeType="withEffect">
                                  <p:stCondLst>
                                    <p:cond delay="750"/>
                                  </p:stCondLst>
                                  <p:childTnLst>
                                    <p:animMotion origin="layout" path="M 1.66797E-6 7.40741E-7 L 1.14754 7.40741E-7 " pathEditMode="relative" rAng="0" ptsTypes="AA">
                                      <p:cBhvr>
                                        <p:cTn id="16" dur="750" spd="-100000" fill="hold"/>
                                        <p:tgtEl>
                                          <p:spTgt spid="7">
                                            <p:txEl>
                                              <p:pRg st="0" end="0"/>
                                            </p:txEl>
                                          </p:spTgt>
                                        </p:tgtEl>
                                        <p:attrNameLst>
                                          <p:attrName>ppt_x</p:attrName>
                                          <p:attrName>ppt_y</p:attrName>
                                        </p:attrNameLst>
                                      </p:cBhvr>
                                      <p:rCtr x="57377" y="0"/>
                                    </p:animMotion>
                                  </p:childTnLst>
                                </p:cTn>
                              </p:par>
                              <p:par>
                                <p:cTn id="17" presetID="1" presetClass="entr" presetSubtype="0" fill="hold" grpId="1" nodeType="withEffect">
                                  <p:stCondLst>
                                    <p:cond delay="1000"/>
                                  </p:stCondLst>
                                  <p:childTnLst>
                                    <p:set>
                                      <p:cBhvr>
                                        <p:cTn id="18" dur="1" fill="hold">
                                          <p:stCondLst>
                                            <p:cond delay="0"/>
                                          </p:stCondLst>
                                        </p:cTn>
                                        <p:tgtEl>
                                          <p:spTgt spid="8">
                                            <p:txEl>
                                              <p:pRg st="0" end="0"/>
                                            </p:txEl>
                                          </p:spTgt>
                                        </p:tgtEl>
                                        <p:attrNameLst>
                                          <p:attrName>style.visibility</p:attrName>
                                        </p:attrNameLst>
                                      </p:cBhvr>
                                      <p:to>
                                        <p:strVal val="visible"/>
                                      </p:to>
                                    </p:set>
                                  </p:childTnLst>
                                </p:cTn>
                              </p:par>
                              <p:par>
                                <p:cTn id="19" presetID="42" presetClass="path" presetSubtype="0" decel="100000" fill="hold" grpId="2" nodeType="withEffect">
                                  <p:stCondLst>
                                    <p:cond delay="1000"/>
                                  </p:stCondLst>
                                  <p:childTnLst>
                                    <p:animMotion origin="layout" path="M 1.66797E-6 7.40741E-7 L 1.14754 7.40741E-7 " pathEditMode="relative" rAng="0" ptsTypes="AA">
                                      <p:cBhvr>
                                        <p:cTn id="20" dur="750" spd="-100000" fill="hold"/>
                                        <p:tgtEl>
                                          <p:spTgt spid="8">
                                            <p:txEl>
                                              <p:pRg st="0" end="0"/>
                                            </p:txEl>
                                          </p:spTgt>
                                        </p:tgtEl>
                                        <p:attrNameLst>
                                          <p:attrName>ppt_x</p:attrName>
                                          <p:attrName>ppt_y</p:attrName>
                                        </p:attrNameLst>
                                      </p:cBhvr>
                                      <p:rCtr x="57377" y="0"/>
                                    </p:animMotion>
                                  </p:childTnLst>
                                </p:cTn>
                              </p:par>
                              <p:par>
                                <p:cTn id="21" presetID="42" presetClass="path" presetSubtype="0" decel="100000" fill="hold" grpId="0" nodeType="withEffect">
                                  <p:stCondLst>
                                    <p:cond delay="0"/>
                                  </p:stCondLst>
                                  <p:childTnLst>
                                    <p:animMotion origin="layout" path="M -1.04167E-6 -4.07407E-6 L -0.64453 -0.00115 " pathEditMode="relative" rAng="0" ptsTypes="AA">
                                      <p:cBhvr>
                                        <p:cTn id="22" dur="750" fill="hold"/>
                                        <p:tgtEl>
                                          <p:spTgt spid="9"/>
                                        </p:tgtEl>
                                        <p:attrNameLst>
                                          <p:attrName>ppt_x</p:attrName>
                                          <p:attrName>ppt_y</p:attrName>
                                        </p:attrNameLst>
                                      </p:cBhvr>
                                      <p:rCtr x="-32227" y="-69"/>
                                    </p:animMotion>
                                  </p:childTnLst>
                                </p:cTn>
                              </p:par>
                              <p:par>
                                <p:cTn id="23" presetID="42" presetClass="path" presetSubtype="0" decel="100000" fill="hold" grpId="0" nodeType="withEffect">
                                  <p:stCondLst>
                                    <p:cond delay="250"/>
                                  </p:stCondLst>
                                  <p:childTnLst>
                                    <p:animMotion origin="layout" path="M 2.29167E-6 3.7037E-6 L -0.78985 0.00324 " pathEditMode="relative" rAng="0" ptsTypes="AA">
                                      <p:cBhvr>
                                        <p:cTn id="24" dur="750" fill="hold"/>
                                        <p:tgtEl>
                                          <p:spTgt spid="6">
                                            <p:txEl>
                                              <p:pRg st="0" end="0"/>
                                            </p:txEl>
                                          </p:spTgt>
                                        </p:tgtEl>
                                        <p:attrNameLst>
                                          <p:attrName>ppt_x</p:attrName>
                                          <p:attrName>ppt_y</p:attrName>
                                        </p:attrNameLst>
                                      </p:cBhvr>
                                      <p:rCtr x="-39492" y="162"/>
                                    </p:animMotion>
                                  </p:childTnLst>
                                </p:cTn>
                              </p:par>
                              <p:par>
                                <p:cTn id="25" presetID="42" presetClass="path" presetSubtype="0" decel="100000" fill="hold" grpId="0" nodeType="withEffect">
                                  <p:stCondLst>
                                    <p:cond delay="500"/>
                                  </p:stCondLst>
                                  <p:childTnLst>
                                    <p:animMotion origin="layout" path="M -3.26828E-6 7.40741E-7 L -0.72365 0.00393 " pathEditMode="relative" rAng="0" ptsTypes="AA">
                                      <p:cBhvr>
                                        <p:cTn id="26" dur="750" fill="hold"/>
                                        <p:tgtEl>
                                          <p:spTgt spid="7">
                                            <p:txEl>
                                              <p:pRg st="0" end="0"/>
                                            </p:txEl>
                                          </p:spTgt>
                                        </p:tgtEl>
                                        <p:attrNameLst>
                                          <p:attrName>ppt_x</p:attrName>
                                          <p:attrName>ppt_y</p:attrName>
                                        </p:attrNameLst>
                                      </p:cBhvr>
                                      <p:rCtr x="-36183" y="185"/>
                                    </p:animMotion>
                                  </p:childTnLst>
                                </p:cTn>
                              </p:par>
                              <p:par>
                                <p:cTn id="27" presetID="42" presetClass="path" presetSubtype="0" decel="100000" fill="hold" grpId="0" nodeType="withEffect">
                                  <p:stCondLst>
                                    <p:cond delay="750"/>
                                  </p:stCondLst>
                                  <p:childTnLst>
                                    <p:animMotion origin="layout" path="M -3.26828E-6 7.40741E-7 L -0.72365 0.00393 " pathEditMode="relative" rAng="0" ptsTypes="AA">
                                      <p:cBhvr>
                                        <p:cTn id="28" dur="750" fill="hold"/>
                                        <p:tgtEl>
                                          <p:spTgt spid="8">
                                            <p:txEl>
                                              <p:pRg st="0" end="0"/>
                                            </p:txEl>
                                          </p:spTgt>
                                        </p:tgtEl>
                                        <p:attrNameLst>
                                          <p:attrName>ppt_x</p:attrName>
                                          <p:attrName>ppt_y</p:attrName>
                                        </p:attrNameLst>
                                      </p:cBhvr>
                                      <p:rCtr x="-36183" y="1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42" presetClass="path" presetSubtype="0" decel="100000" fill="hold" nodeType="withEffect">
                  <p:stCondLst>
                    <p:cond delay="250"/>
                  </p:stCondLst>
                  <p:childTnLst>
                    <p:animMotion origin="layout" path="M 2.29167E-6 3.7037E-6 L -0.78985 0.00324 " pathEditMode="relative" rAng="0" ptsTypes="AA">
                      <p:cBhvr>
                        <p:cTn dur="750" fill="hold"/>
                        <p:tgtEl>
                          <p:spTgt spid="6"/>
                        </p:tgtEl>
                        <p:attrNameLst>
                          <p:attrName>ppt_x</p:attrName>
                          <p:attrName>ppt_y</p:attrName>
                        </p:attrNameLst>
                      </p:cBhvr>
                      <p:rCtr x="-39492" y="162"/>
                    </p:animMotion>
                  </p:childTnLst>
                </p:cTn>
              </p:par>
            </p:tnLst>
          </p:tmpl>
        </p:tmplLst>
      </p:bldP>
      <p:bldP spid="6" grpId="1" build="p">
        <p:tmplLst>
          <p:tmpl lvl="1">
            <p:tnLst>
              <p:par>
                <p:cTn presetID="1" presetClass="entr" presetSubtype="0" fill="hold" nodeType="withEffect">
                  <p:stCondLst>
                    <p:cond delay="500"/>
                  </p:stCondLst>
                  <p:childTnLst>
                    <p:set>
                      <p:cBhvr>
                        <p:cTn dur="1" fill="hold">
                          <p:stCondLst>
                            <p:cond delay="0"/>
                          </p:stCondLst>
                        </p:cTn>
                        <p:tgtEl>
                          <p:spTgt spid="6"/>
                        </p:tgtEl>
                        <p:attrNameLst>
                          <p:attrName>style.visibility</p:attrName>
                        </p:attrNameLst>
                      </p:cBhvr>
                      <p:to>
                        <p:strVal val="visible"/>
                      </p:to>
                    </p:set>
                  </p:childTnLst>
                </p:cTn>
              </p:par>
            </p:tnLst>
          </p:tmpl>
        </p:tmplLst>
      </p:bldP>
      <p:bldP spid="6" grpId="2" build="p">
        <p:tmplLst>
          <p:tmpl lvl="1">
            <p:tnLst>
              <p:par>
                <p:cTn presetID="42" presetClass="path" presetSubtype="0" decel="100000" fill="hold" nodeType="withEffect">
                  <p:stCondLst>
                    <p:cond delay="500"/>
                  </p:stCondLst>
                  <p:childTnLst>
                    <p:animMotion origin="layout" path="M 4.93885E-6 3.7037E-6 L 1.09367 -0.00324 " pathEditMode="relative" rAng="0" ptsTypes="AA">
                      <p:cBhvr>
                        <p:cTn dur="750" spd="-100000" fill="hold"/>
                        <p:tgtEl>
                          <p:spTgt spid="6"/>
                        </p:tgtEl>
                        <p:attrNameLst>
                          <p:attrName>ppt_x</p:attrName>
                          <p:attrName>ppt_y</p:attrName>
                        </p:attrNameLst>
                      </p:cBhvr>
                      <p:rCtr x="54684" y="-162"/>
                    </p:animMotion>
                  </p:childTnLst>
                </p:cTn>
              </p:par>
            </p:tnLst>
          </p:tmpl>
        </p:tmplLst>
      </p:bldP>
      <p:bldP spid="7" grpId="0" build="p">
        <p:tmplLst>
          <p:tmpl lvl="1">
            <p:tnLst>
              <p:par>
                <p:cTn presetID="42" presetClass="path" presetSubtype="0" decel="100000" fill="hold" nodeType="withEffect">
                  <p:stCondLst>
                    <p:cond delay="500"/>
                  </p:stCondLst>
                  <p:childTnLst>
                    <p:animMotion origin="layout" path="M -3.26828E-6 7.40741E-7 L -0.72365 0.00393 " pathEditMode="relative" rAng="0" ptsTypes="AA">
                      <p:cBhvr>
                        <p:cTn dur="750" fill="hold"/>
                        <p:tgtEl>
                          <p:spTgt spid="7"/>
                        </p:tgtEl>
                        <p:attrNameLst>
                          <p:attrName>ppt_x</p:attrName>
                          <p:attrName>ppt_y</p:attrName>
                        </p:attrNameLst>
                      </p:cBhvr>
                      <p:rCtr x="-36183" y="185"/>
                    </p:animMotion>
                  </p:childTnLst>
                </p:cTn>
              </p:par>
            </p:tnLst>
          </p:tmpl>
        </p:tmplLst>
      </p:bldP>
      <p:bldP spid="7" grpId="1" build="p">
        <p:tmplLst>
          <p:tmpl lvl="1">
            <p:tnLst>
              <p:par>
                <p:cTn presetID="1" presetClass="entr" presetSubtype="0" fill="hold" nodeType="withEffect">
                  <p:stCondLst>
                    <p:cond delay="750"/>
                  </p:stCondLst>
                  <p:childTnLst>
                    <p:set>
                      <p:cBhvr>
                        <p:cTn dur="1" fill="hold">
                          <p:stCondLst>
                            <p:cond delay="0"/>
                          </p:stCondLst>
                        </p:cTn>
                        <p:tgtEl>
                          <p:spTgt spid="7"/>
                        </p:tgtEl>
                        <p:attrNameLst>
                          <p:attrName>style.visibility</p:attrName>
                        </p:attrNameLst>
                      </p:cBhvr>
                      <p:to>
                        <p:strVal val="visible"/>
                      </p:to>
                    </p:set>
                  </p:childTnLst>
                </p:cTn>
              </p:par>
            </p:tnLst>
          </p:tmpl>
        </p:tmplLst>
      </p:bldP>
      <p:bldP spid="7" grpId="2" build="p">
        <p:tmplLst>
          <p:tmpl lvl="1">
            <p:tnLst>
              <p:par>
                <p:cTn presetID="42" presetClass="path" presetSubtype="0" decel="100000" fill="hold" nodeType="withEffect">
                  <p:stCondLst>
                    <p:cond delay="750"/>
                  </p:stCondLst>
                  <p:childTnLst>
                    <p:animMotion origin="layout" path="M 1.66797E-6 7.40741E-7 L 1.14754 7.40741E-7 " pathEditMode="relative" rAng="0" ptsTypes="AA">
                      <p:cBhvr>
                        <p:cTn dur="750" spd="-100000" fill="hold"/>
                        <p:tgtEl>
                          <p:spTgt spid="7"/>
                        </p:tgtEl>
                        <p:attrNameLst>
                          <p:attrName>ppt_x</p:attrName>
                          <p:attrName>ppt_y</p:attrName>
                        </p:attrNameLst>
                      </p:cBhvr>
                      <p:rCtr x="57377" y="0"/>
                    </p:animMotion>
                  </p:childTnLst>
                </p:cTn>
              </p:par>
            </p:tnLst>
          </p:tmpl>
        </p:tmplLst>
      </p:bldP>
      <p:bldP spid="8" grpId="0" build="p">
        <p:tmplLst>
          <p:tmpl lvl="1">
            <p:tnLst>
              <p:par>
                <p:cTn presetID="42" presetClass="path" presetSubtype="0" decel="100000" fill="hold" nodeType="withEffect">
                  <p:stCondLst>
                    <p:cond delay="750"/>
                  </p:stCondLst>
                  <p:childTnLst>
                    <p:animMotion origin="layout" path="M -3.26828E-6 7.40741E-7 L -0.72365 0.00393 " pathEditMode="relative" rAng="0" ptsTypes="AA">
                      <p:cBhvr>
                        <p:cTn dur="750" fill="hold"/>
                        <p:tgtEl>
                          <p:spTgt spid="8"/>
                        </p:tgtEl>
                        <p:attrNameLst>
                          <p:attrName>ppt_x</p:attrName>
                          <p:attrName>ppt_y</p:attrName>
                        </p:attrNameLst>
                      </p:cBhvr>
                      <p:rCtr x="-36183" y="185"/>
                    </p:animMotion>
                  </p:childTnLst>
                </p:cTn>
              </p:par>
            </p:tnLst>
          </p:tmpl>
        </p:tmplLst>
      </p:bldP>
      <p:bldP spid="8" grpId="1" build="p">
        <p:tmplLst>
          <p:tmpl lvl="1">
            <p:tnLst>
              <p:par>
                <p:cTn presetID="1" presetClass="entr" presetSubtype="0" fill="hold" nodeType="withEffect">
                  <p:stCondLst>
                    <p:cond delay="1000"/>
                  </p:stCondLst>
                  <p:childTnLst>
                    <p:set>
                      <p:cBhvr>
                        <p:cTn dur="1" fill="hold">
                          <p:stCondLst>
                            <p:cond delay="0"/>
                          </p:stCondLst>
                        </p:cTn>
                        <p:tgtEl>
                          <p:spTgt spid="8"/>
                        </p:tgtEl>
                        <p:attrNameLst>
                          <p:attrName>style.visibility</p:attrName>
                        </p:attrNameLst>
                      </p:cBhvr>
                      <p:to>
                        <p:strVal val="visible"/>
                      </p:to>
                    </p:set>
                  </p:childTnLst>
                </p:cTn>
              </p:par>
            </p:tnLst>
          </p:tmpl>
        </p:tmplLst>
      </p:bldP>
      <p:bldP spid="8" grpId="2" build="p">
        <p:tmplLst>
          <p:tmpl lvl="1">
            <p:tnLst>
              <p:par>
                <p:cTn presetID="42" presetClass="path" presetSubtype="0" decel="100000" fill="hold" nodeType="withEffect">
                  <p:stCondLst>
                    <p:cond delay="1000"/>
                  </p:stCondLst>
                  <p:childTnLst>
                    <p:animMotion origin="layout" path="M 1.66797E-6 7.40741E-7 L 1.14754 7.40741E-7 " pathEditMode="relative" rAng="0" ptsTypes="AA">
                      <p:cBhvr>
                        <p:cTn dur="750" spd="-100000" fill="hold"/>
                        <p:tgtEl>
                          <p:spTgt spid="8"/>
                        </p:tgtEl>
                        <p:attrNameLst>
                          <p:attrName>ppt_x</p:attrName>
                          <p:attrName>ppt_y</p:attrName>
                        </p:attrNameLst>
                      </p:cBhvr>
                      <p:rCtr x="57377" y="0"/>
                    </p:animMotion>
                  </p:childTnLst>
                </p:cTn>
              </p:par>
            </p:tnLst>
          </p:tmpl>
        </p:tmplLst>
      </p:bldP>
      <p:bldP spid="9" grpId="0"/>
      <p:bldP spid="9" grpId="1"/>
      <p:bldP spid="9" grpId="2"/>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507694" y="1905001"/>
            <a:ext cx="11151917" cy="2609945"/>
          </a:xfrm>
        </p:spPr>
        <p:txBody>
          <a:bodyPr/>
          <a:lstStyle>
            <a:lvl1pPr>
              <a:lnSpc>
                <a:spcPct val="90000"/>
              </a:lnSpc>
              <a:defRPr sz="3200"/>
            </a:lvl1pPr>
            <a:lvl2pPr>
              <a:lnSpc>
                <a:spcPct val="90000"/>
              </a:lnSpc>
              <a:defRPr sz="3200"/>
            </a:lvl2pPr>
            <a:lvl3pPr>
              <a:lnSpc>
                <a:spcPct val="90000"/>
              </a:lnSpc>
              <a:defRPr sz="3200"/>
            </a:lvl3pPr>
            <a:lvl4pPr>
              <a:lnSpc>
                <a:spcPct val="90000"/>
              </a:lnSpc>
              <a:defRPr sz="3200"/>
            </a:lvl4pPr>
            <a:lvl5pPr>
              <a:lnSpc>
                <a:spcPct val="90000"/>
              </a:lnSpc>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Box 8"/>
          <p:cNvSpPr txBox="1"/>
          <p:nvPr userDrawn="1"/>
        </p:nvSpPr>
        <p:spPr>
          <a:xfrm>
            <a:off x="6364801" y="6505546"/>
            <a:ext cx="5418395" cy="200055"/>
          </a:xfrm>
          <a:prstGeom prst="rect">
            <a:avLst/>
          </a:prstGeom>
          <a:noFill/>
        </p:spPr>
        <p:txBody>
          <a:bodyPr wrap="square" rtlCol="0">
            <a:spAutoFit/>
          </a:bodyPr>
          <a:lstStyle/>
          <a:p>
            <a:pPr marL="0" marR="0" indent="0" algn="r" defTabSz="914363" rtl="0" eaLnBrk="1" fontAlgn="auto" latinLnBrk="0" hangingPunct="1">
              <a:lnSpc>
                <a:spcPct val="100000"/>
              </a:lnSpc>
              <a:spcBef>
                <a:spcPts val="0"/>
              </a:spcBef>
              <a:spcAft>
                <a:spcPts val="0"/>
              </a:spcAft>
              <a:buClrTx/>
              <a:buSzTx/>
              <a:buFontTx/>
              <a:buNone/>
              <a:tabLst/>
              <a:defRPr/>
            </a:pPr>
            <a:fld id="{40B76143-9258-4AEE-9511-E300703853D1}" type="slidenum">
              <a:rPr lang="en-US" sz="700" smtClean="0">
                <a:solidFill>
                  <a:schemeClr val="bg1">
                    <a:lumMod val="50000"/>
                  </a:schemeClr>
                </a:solidFill>
                <a:latin typeface="Segoe UI" pitchFamily="34" charset="0"/>
                <a:ea typeface="Segoe UI" pitchFamily="34" charset="0"/>
                <a:cs typeface="Segoe UI" pitchFamily="34" charset="0"/>
              </a:rPr>
              <a:pPr marL="0" marR="0" indent="0" algn="r" defTabSz="914363" rtl="0" eaLnBrk="1" fontAlgn="auto" latinLnBrk="0" hangingPunct="1">
                <a:lnSpc>
                  <a:spcPct val="100000"/>
                </a:lnSpc>
                <a:spcBef>
                  <a:spcPts val="0"/>
                </a:spcBef>
                <a:spcAft>
                  <a:spcPts val="0"/>
                </a:spcAft>
                <a:buClrTx/>
                <a:buSzTx/>
                <a:buFontTx/>
                <a:buNone/>
                <a:tabLst/>
                <a:defRPr/>
              </a:pPr>
              <a:t>‹#›</a:t>
            </a:fld>
            <a:r>
              <a:rPr lang="en-US" sz="700" dirty="0" smtClean="0">
                <a:solidFill>
                  <a:schemeClr val="bg1">
                    <a:lumMod val="50000"/>
                  </a:schemeClr>
                </a:solidFill>
                <a:latin typeface="Segoe UI" pitchFamily="34" charset="0"/>
                <a:ea typeface="Segoe UI" pitchFamily="34" charset="0"/>
                <a:cs typeface="Segoe UI" pitchFamily="34" charset="0"/>
              </a:rPr>
              <a:t>    |SharePoint Saturday</a:t>
            </a:r>
            <a:r>
              <a:rPr lang="en-US" sz="700" baseline="0" dirty="0" smtClean="0">
                <a:solidFill>
                  <a:schemeClr val="bg1">
                    <a:lumMod val="50000"/>
                  </a:schemeClr>
                </a:solidFill>
                <a:latin typeface="Segoe UI" pitchFamily="34" charset="0"/>
                <a:ea typeface="Segoe UI" pitchFamily="34" charset="0"/>
                <a:cs typeface="Segoe UI" pitchFamily="34" charset="0"/>
              </a:rPr>
              <a:t> Atlanta</a:t>
            </a:r>
            <a:endParaRPr lang="en-US" sz="700" dirty="0" smtClean="0">
              <a:solidFill>
                <a:schemeClr val="bg1">
                  <a:lumMod val="50000"/>
                </a:schemeClr>
              </a:solidFill>
              <a:latin typeface="Segoe UI" pitchFamily="34" charset="0"/>
              <a:ea typeface="Segoe UI" pitchFamily="34" charset="0"/>
              <a:cs typeface="Segoe UI" pitchFamily="34" charset="0"/>
            </a:endParaRPr>
          </a:p>
        </p:txBody>
      </p:sp>
      <p:sp>
        <p:nvSpPr>
          <p:cNvPr id="7" name="Title 1"/>
          <p:cNvSpPr>
            <a:spLocks noGrp="1"/>
          </p:cNvSpPr>
          <p:nvPr>
            <p:ph type="title" hasCustomPrompt="1"/>
          </p:nvPr>
        </p:nvSpPr>
        <p:spPr>
          <a:xfrm>
            <a:off x="508000" y="769204"/>
            <a:ext cx="11151917" cy="747897"/>
          </a:xfrm>
        </p:spPr>
        <p:txBody>
          <a:bodyPr/>
          <a:lstStyle/>
          <a:p>
            <a:r>
              <a:rPr lang="en-US" dirty="0" smtClean="0"/>
              <a:t>Master title style</a:t>
            </a:r>
            <a:endParaRPr lang="en-US" dirty="0"/>
          </a:p>
        </p:txBody>
      </p:sp>
    </p:spTree>
    <p:extLst>
      <p:ext uri="{BB962C8B-B14F-4D97-AF65-F5344CB8AC3E}">
        <p14:creationId xmlns:p14="http://schemas.microsoft.com/office/powerpoint/2010/main" val="1583606706"/>
      </p:ext>
    </p:extLst>
  </p:cSld>
  <p:clrMapOvr>
    <a:masterClrMapping/>
  </p:clrMapOvr>
  <p:transition spd="slow">
    <p:push/>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08000" y="1901953"/>
            <a:ext cx="5487829" cy="1742015"/>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72258" y="1901954"/>
            <a:ext cx="5387660" cy="1742015"/>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extBox 9"/>
          <p:cNvSpPr txBox="1"/>
          <p:nvPr userDrawn="1"/>
        </p:nvSpPr>
        <p:spPr>
          <a:xfrm>
            <a:off x="6364801" y="6505546"/>
            <a:ext cx="5418395" cy="200055"/>
          </a:xfrm>
          <a:prstGeom prst="rect">
            <a:avLst/>
          </a:prstGeom>
          <a:noFill/>
        </p:spPr>
        <p:txBody>
          <a:bodyPr wrap="square" rtlCol="0">
            <a:spAutoFit/>
          </a:bodyPr>
          <a:lstStyle/>
          <a:p>
            <a:pPr marL="0" marR="0" indent="0" algn="r" defTabSz="914363" rtl="0" eaLnBrk="1" fontAlgn="auto" latinLnBrk="0" hangingPunct="1">
              <a:lnSpc>
                <a:spcPct val="100000"/>
              </a:lnSpc>
              <a:spcBef>
                <a:spcPts val="0"/>
              </a:spcBef>
              <a:spcAft>
                <a:spcPts val="0"/>
              </a:spcAft>
              <a:buClrTx/>
              <a:buSzTx/>
              <a:buFontTx/>
              <a:buNone/>
              <a:tabLst/>
              <a:defRPr/>
            </a:pPr>
            <a:fld id="{40B76143-9258-4AEE-9511-E300703853D1}" type="slidenum">
              <a:rPr lang="en-US" sz="700" smtClean="0">
                <a:solidFill>
                  <a:schemeClr val="bg1">
                    <a:lumMod val="50000"/>
                  </a:schemeClr>
                </a:solidFill>
                <a:latin typeface="Segoe UI" pitchFamily="34" charset="0"/>
                <a:ea typeface="Segoe UI" pitchFamily="34" charset="0"/>
                <a:cs typeface="Segoe UI" pitchFamily="34" charset="0"/>
              </a:rPr>
              <a:pPr marL="0" marR="0" indent="0" algn="r" defTabSz="914363" rtl="0" eaLnBrk="1" fontAlgn="auto" latinLnBrk="0" hangingPunct="1">
                <a:lnSpc>
                  <a:spcPct val="100000"/>
                </a:lnSpc>
                <a:spcBef>
                  <a:spcPts val="0"/>
                </a:spcBef>
                <a:spcAft>
                  <a:spcPts val="0"/>
                </a:spcAft>
                <a:buClrTx/>
                <a:buSzTx/>
                <a:buFontTx/>
                <a:buNone/>
                <a:tabLst/>
                <a:defRPr/>
              </a:pPr>
              <a:t>‹#›</a:t>
            </a:fld>
            <a:r>
              <a:rPr lang="en-US" sz="700" dirty="0" smtClean="0">
                <a:solidFill>
                  <a:schemeClr val="bg1">
                    <a:lumMod val="50000"/>
                  </a:schemeClr>
                </a:solidFill>
                <a:latin typeface="Segoe UI" pitchFamily="34" charset="0"/>
                <a:ea typeface="Segoe UI" pitchFamily="34" charset="0"/>
                <a:cs typeface="Segoe UI" pitchFamily="34" charset="0"/>
              </a:rPr>
              <a:t>    |SharePoint Saturday</a:t>
            </a:r>
            <a:r>
              <a:rPr lang="en-US" sz="700" baseline="0" dirty="0" smtClean="0">
                <a:solidFill>
                  <a:schemeClr val="bg1">
                    <a:lumMod val="50000"/>
                  </a:schemeClr>
                </a:solidFill>
                <a:latin typeface="Segoe UI" pitchFamily="34" charset="0"/>
                <a:ea typeface="Segoe UI" pitchFamily="34" charset="0"/>
                <a:cs typeface="Segoe UI" pitchFamily="34" charset="0"/>
              </a:rPr>
              <a:t> Atlanta</a:t>
            </a:r>
            <a:endParaRPr lang="en-US" sz="700" dirty="0" smtClean="0">
              <a:solidFill>
                <a:schemeClr val="bg1">
                  <a:lumMod val="50000"/>
                </a:schemeClr>
              </a:solidFill>
              <a:latin typeface="Segoe UI" pitchFamily="34" charset="0"/>
              <a:ea typeface="Segoe UI" pitchFamily="34" charset="0"/>
              <a:cs typeface="Segoe UI" pitchFamily="34" charset="0"/>
            </a:endParaRPr>
          </a:p>
        </p:txBody>
      </p:sp>
      <p:sp>
        <p:nvSpPr>
          <p:cNvPr id="8" name="Title 1"/>
          <p:cNvSpPr>
            <a:spLocks noGrp="1"/>
          </p:cNvSpPr>
          <p:nvPr>
            <p:ph type="title" hasCustomPrompt="1"/>
          </p:nvPr>
        </p:nvSpPr>
        <p:spPr>
          <a:xfrm>
            <a:off x="508000" y="769204"/>
            <a:ext cx="11151917" cy="747897"/>
          </a:xfrm>
        </p:spPr>
        <p:txBody>
          <a:bodyPr/>
          <a:lstStyle/>
          <a:p>
            <a:r>
              <a:rPr lang="en-US" dirty="0" smtClean="0"/>
              <a:t>Master title style</a:t>
            </a:r>
            <a:endParaRPr lang="en-US" dirty="0"/>
          </a:p>
        </p:txBody>
      </p:sp>
    </p:spTree>
    <p:extLst>
      <p:ext uri="{BB962C8B-B14F-4D97-AF65-F5344CB8AC3E}">
        <p14:creationId xmlns:p14="http://schemas.microsoft.com/office/powerpoint/2010/main" val="1781837850"/>
      </p:ext>
    </p:extLst>
  </p:cSld>
  <p:clrMapOvr>
    <a:masterClrMapping/>
  </p:clrMapOvr>
  <p:transition spd="slow">
    <p:push/>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08000" y="2078980"/>
            <a:ext cx="5487829"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6272257" y="2078980"/>
            <a:ext cx="5398907"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12" name="TextBox 11"/>
          <p:cNvSpPr txBox="1"/>
          <p:nvPr userDrawn="1"/>
        </p:nvSpPr>
        <p:spPr>
          <a:xfrm>
            <a:off x="6364801" y="6505546"/>
            <a:ext cx="5418395" cy="200055"/>
          </a:xfrm>
          <a:prstGeom prst="rect">
            <a:avLst/>
          </a:prstGeom>
          <a:noFill/>
        </p:spPr>
        <p:txBody>
          <a:bodyPr wrap="square" rtlCol="0">
            <a:spAutoFit/>
          </a:bodyPr>
          <a:lstStyle/>
          <a:p>
            <a:pPr marL="0" marR="0" indent="0" algn="r" defTabSz="914363" rtl="0" eaLnBrk="1" fontAlgn="auto" latinLnBrk="0" hangingPunct="1">
              <a:lnSpc>
                <a:spcPct val="100000"/>
              </a:lnSpc>
              <a:spcBef>
                <a:spcPts val="0"/>
              </a:spcBef>
              <a:spcAft>
                <a:spcPts val="0"/>
              </a:spcAft>
              <a:buClrTx/>
              <a:buSzTx/>
              <a:buFontTx/>
              <a:buNone/>
              <a:tabLst/>
              <a:defRPr/>
            </a:pPr>
            <a:fld id="{40B76143-9258-4AEE-9511-E300703853D1}" type="slidenum">
              <a:rPr lang="en-US" sz="700" smtClean="0">
                <a:solidFill>
                  <a:schemeClr val="bg1">
                    <a:lumMod val="50000"/>
                  </a:schemeClr>
                </a:solidFill>
                <a:latin typeface="Segoe UI" pitchFamily="34" charset="0"/>
                <a:ea typeface="Segoe UI" pitchFamily="34" charset="0"/>
                <a:cs typeface="Segoe UI" pitchFamily="34" charset="0"/>
              </a:rPr>
              <a:pPr marL="0" marR="0" indent="0" algn="r" defTabSz="914363" rtl="0" eaLnBrk="1" fontAlgn="auto" latinLnBrk="0" hangingPunct="1">
                <a:lnSpc>
                  <a:spcPct val="100000"/>
                </a:lnSpc>
                <a:spcBef>
                  <a:spcPts val="0"/>
                </a:spcBef>
                <a:spcAft>
                  <a:spcPts val="0"/>
                </a:spcAft>
                <a:buClrTx/>
                <a:buSzTx/>
                <a:buFontTx/>
                <a:buNone/>
                <a:tabLst/>
                <a:defRPr/>
              </a:pPr>
              <a:t>‹#›</a:t>
            </a:fld>
            <a:r>
              <a:rPr lang="en-US" sz="700" dirty="0" smtClean="0">
                <a:solidFill>
                  <a:schemeClr val="bg1">
                    <a:lumMod val="50000"/>
                  </a:schemeClr>
                </a:solidFill>
                <a:latin typeface="Segoe UI" pitchFamily="34" charset="0"/>
                <a:ea typeface="Segoe UI" pitchFamily="34" charset="0"/>
                <a:cs typeface="Segoe UI" pitchFamily="34" charset="0"/>
              </a:rPr>
              <a:t>    |SharePoint Saturday</a:t>
            </a:r>
            <a:r>
              <a:rPr lang="en-US" sz="700" baseline="0" dirty="0" smtClean="0">
                <a:solidFill>
                  <a:schemeClr val="bg1">
                    <a:lumMod val="50000"/>
                  </a:schemeClr>
                </a:solidFill>
                <a:latin typeface="Segoe UI" pitchFamily="34" charset="0"/>
                <a:ea typeface="Segoe UI" pitchFamily="34" charset="0"/>
                <a:cs typeface="Segoe UI" pitchFamily="34" charset="0"/>
              </a:rPr>
              <a:t> Atlanta</a:t>
            </a:r>
            <a:endParaRPr lang="en-US" sz="700" dirty="0" smtClean="0">
              <a:solidFill>
                <a:schemeClr val="bg1">
                  <a:lumMod val="50000"/>
                </a:schemeClr>
              </a:solidFill>
              <a:latin typeface="Segoe UI" pitchFamily="34" charset="0"/>
              <a:ea typeface="Segoe UI" pitchFamily="34" charset="0"/>
              <a:cs typeface="Segoe UI" pitchFamily="34" charset="0"/>
            </a:endParaRPr>
          </a:p>
        </p:txBody>
      </p:sp>
      <p:sp>
        <p:nvSpPr>
          <p:cNvPr id="10" name="Content Placeholder 2"/>
          <p:cNvSpPr>
            <a:spLocks noGrp="1"/>
          </p:cNvSpPr>
          <p:nvPr>
            <p:ph sz="half" idx="10"/>
          </p:nvPr>
        </p:nvSpPr>
        <p:spPr>
          <a:xfrm>
            <a:off x="508000" y="2557759"/>
            <a:ext cx="5487829" cy="1742015"/>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Content Placeholder 3"/>
          <p:cNvSpPr>
            <a:spLocks noGrp="1"/>
          </p:cNvSpPr>
          <p:nvPr>
            <p:ph sz="half" idx="2"/>
          </p:nvPr>
        </p:nvSpPr>
        <p:spPr>
          <a:xfrm>
            <a:off x="6272258" y="2557760"/>
            <a:ext cx="5387660" cy="1742015"/>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Title 1"/>
          <p:cNvSpPr>
            <a:spLocks noGrp="1"/>
          </p:cNvSpPr>
          <p:nvPr>
            <p:ph type="title" hasCustomPrompt="1"/>
          </p:nvPr>
        </p:nvSpPr>
        <p:spPr>
          <a:xfrm>
            <a:off x="508000" y="769204"/>
            <a:ext cx="11151917" cy="747897"/>
          </a:xfrm>
        </p:spPr>
        <p:txBody>
          <a:bodyPr/>
          <a:lstStyle/>
          <a:p>
            <a:r>
              <a:rPr lang="en-US" dirty="0" smtClean="0"/>
              <a:t>Master title style</a:t>
            </a:r>
            <a:endParaRPr lang="en-US" dirty="0"/>
          </a:p>
        </p:txBody>
      </p:sp>
    </p:spTree>
    <p:extLst>
      <p:ext uri="{BB962C8B-B14F-4D97-AF65-F5344CB8AC3E}">
        <p14:creationId xmlns:p14="http://schemas.microsoft.com/office/powerpoint/2010/main" val="2690421460"/>
      </p:ext>
    </p:extLst>
  </p:cSld>
  <p:clrMapOvr>
    <a:masterClrMapping/>
  </p:clrMapOvr>
  <p:transition spd="slow">
    <p:push/>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TextBox 4"/>
          <p:cNvSpPr txBox="1"/>
          <p:nvPr userDrawn="1"/>
        </p:nvSpPr>
        <p:spPr>
          <a:xfrm>
            <a:off x="6364801" y="6505546"/>
            <a:ext cx="5418395" cy="200055"/>
          </a:xfrm>
          <a:prstGeom prst="rect">
            <a:avLst/>
          </a:prstGeom>
          <a:noFill/>
        </p:spPr>
        <p:txBody>
          <a:bodyPr wrap="square" rtlCol="0">
            <a:spAutoFit/>
          </a:bodyPr>
          <a:lstStyle/>
          <a:p>
            <a:pPr marL="0" marR="0" indent="0" algn="r" defTabSz="914363" rtl="0" eaLnBrk="1" fontAlgn="auto" latinLnBrk="0" hangingPunct="1">
              <a:lnSpc>
                <a:spcPct val="100000"/>
              </a:lnSpc>
              <a:spcBef>
                <a:spcPts val="0"/>
              </a:spcBef>
              <a:spcAft>
                <a:spcPts val="0"/>
              </a:spcAft>
              <a:buClrTx/>
              <a:buSzTx/>
              <a:buFontTx/>
              <a:buNone/>
              <a:tabLst/>
              <a:defRPr/>
            </a:pPr>
            <a:fld id="{40B76143-9258-4AEE-9511-E300703853D1}" type="slidenum">
              <a:rPr lang="en-US" sz="700" smtClean="0">
                <a:solidFill>
                  <a:schemeClr val="bg1">
                    <a:lumMod val="50000"/>
                  </a:schemeClr>
                </a:solidFill>
                <a:latin typeface="Segoe UI" pitchFamily="34" charset="0"/>
                <a:ea typeface="Segoe UI" pitchFamily="34" charset="0"/>
                <a:cs typeface="Segoe UI" pitchFamily="34" charset="0"/>
              </a:rPr>
              <a:pPr marL="0" marR="0" indent="0" algn="r" defTabSz="914363" rtl="0" eaLnBrk="1" fontAlgn="auto" latinLnBrk="0" hangingPunct="1">
                <a:lnSpc>
                  <a:spcPct val="100000"/>
                </a:lnSpc>
                <a:spcBef>
                  <a:spcPts val="0"/>
                </a:spcBef>
                <a:spcAft>
                  <a:spcPts val="0"/>
                </a:spcAft>
                <a:buClrTx/>
                <a:buSzTx/>
                <a:buFontTx/>
                <a:buNone/>
                <a:tabLst/>
                <a:defRPr/>
              </a:pPr>
              <a:t>‹#›</a:t>
            </a:fld>
            <a:r>
              <a:rPr lang="en-US" sz="700" dirty="0" smtClean="0">
                <a:solidFill>
                  <a:schemeClr val="bg1">
                    <a:lumMod val="50000"/>
                  </a:schemeClr>
                </a:solidFill>
                <a:latin typeface="Segoe UI" pitchFamily="34" charset="0"/>
                <a:ea typeface="Segoe UI" pitchFamily="34" charset="0"/>
                <a:cs typeface="Segoe UI" pitchFamily="34" charset="0"/>
              </a:rPr>
              <a:t>    |SharePoint Saturday</a:t>
            </a:r>
            <a:r>
              <a:rPr lang="en-US" sz="700" baseline="0" dirty="0" smtClean="0">
                <a:solidFill>
                  <a:schemeClr val="bg1">
                    <a:lumMod val="50000"/>
                  </a:schemeClr>
                </a:solidFill>
                <a:latin typeface="Segoe UI" pitchFamily="34" charset="0"/>
                <a:ea typeface="Segoe UI" pitchFamily="34" charset="0"/>
                <a:cs typeface="Segoe UI" pitchFamily="34" charset="0"/>
              </a:rPr>
              <a:t> Atlanta</a:t>
            </a:r>
            <a:endParaRPr lang="en-US" sz="700" dirty="0" smtClean="0">
              <a:solidFill>
                <a:schemeClr val="bg1">
                  <a:lumMod val="50000"/>
                </a:schemeClr>
              </a:solidFill>
              <a:latin typeface="Segoe UI" pitchFamily="34" charset="0"/>
              <a:ea typeface="Segoe UI" pitchFamily="34" charset="0"/>
              <a:cs typeface="Segoe UI" pitchFamily="34" charset="0"/>
            </a:endParaRPr>
          </a:p>
        </p:txBody>
      </p:sp>
      <p:sp>
        <p:nvSpPr>
          <p:cNvPr id="7" name="Title 1"/>
          <p:cNvSpPr>
            <a:spLocks noGrp="1"/>
          </p:cNvSpPr>
          <p:nvPr>
            <p:ph type="title" hasCustomPrompt="1"/>
          </p:nvPr>
        </p:nvSpPr>
        <p:spPr>
          <a:xfrm>
            <a:off x="508000" y="769204"/>
            <a:ext cx="11151917" cy="747897"/>
          </a:xfrm>
        </p:spPr>
        <p:txBody>
          <a:bodyPr/>
          <a:lstStyle/>
          <a:p>
            <a:r>
              <a:rPr lang="en-US" dirty="0" smtClean="0"/>
              <a:t>Master title style</a:t>
            </a:r>
            <a:endParaRPr lang="en-US" dirty="0"/>
          </a:p>
        </p:txBody>
      </p:sp>
    </p:spTree>
    <p:extLst>
      <p:ext uri="{BB962C8B-B14F-4D97-AF65-F5344CB8AC3E}">
        <p14:creationId xmlns:p14="http://schemas.microsoft.com/office/powerpoint/2010/main" val="1583204789"/>
      </p:ext>
    </p:extLst>
  </p:cSld>
  <p:clrMapOvr>
    <a:masterClrMapping/>
  </p:clrMapOvr>
  <p:transition spd="slow">
    <p:push/>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5358285"/>
      </p:ext>
    </p:extLst>
  </p:cSld>
  <p:clrMapOvr>
    <a:masterClrMapping/>
  </p:clrMapOvr>
  <p:transition spd="slow">
    <p:push/>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2.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8000" y="1157104"/>
            <a:ext cx="11151917" cy="747897"/>
          </a:xfrm>
          <a:prstGeom prst="rect">
            <a:avLst/>
          </a:prstGeom>
        </p:spPr>
        <p:txBody>
          <a:bodyPr vert="horz" wrap="square" lIns="0" tIns="0" rIns="0" bIns="0" rtlCol="0" anchor="t">
            <a:spAutoFit/>
          </a:bodyPr>
          <a:lstStyle/>
          <a:p>
            <a:r>
              <a:rPr lang="en-US" dirty="0" smtClean="0"/>
              <a:t>Master title style</a:t>
            </a:r>
            <a:endParaRPr lang="en-US" dirty="0"/>
          </a:p>
        </p:txBody>
      </p:sp>
      <p:sp>
        <p:nvSpPr>
          <p:cNvPr id="3" name="Text Placeholder 2"/>
          <p:cNvSpPr>
            <a:spLocks noGrp="1"/>
          </p:cNvSpPr>
          <p:nvPr>
            <p:ph type="body" idx="1"/>
          </p:nvPr>
        </p:nvSpPr>
        <p:spPr>
          <a:xfrm>
            <a:off x="508001" y="2800052"/>
            <a:ext cx="11151916"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grpSp>
        <p:nvGrpSpPr>
          <p:cNvPr id="4" name="Group 3"/>
          <p:cNvGrpSpPr/>
          <p:nvPr userDrawn="1"/>
        </p:nvGrpSpPr>
        <p:grpSpPr>
          <a:xfrm>
            <a:off x="-17629" y="0"/>
            <a:ext cx="12209629" cy="704886"/>
            <a:chOff x="-13222" y="0"/>
            <a:chExt cx="9157222" cy="704886"/>
          </a:xfrm>
        </p:grpSpPr>
        <p:pic>
          <p:nvPicPr>
            <p:cNvPr id="5" name="Picture 4"/>
            <p:cNvPicPr>
              <a:picLocks noChangeAspect="1"/>
            </p:cNvPicPr>
            <p:nvPr userDrawn="1"/>
          </p:nvPicPr>
          <p:blipFill>
            <a:blip r:embed="rId19"/>
            <a:stretch>
              <a:fillRect/>
            </a:stretch>
          </p:blipFill>
          <p:spPr>
            <a:xfrm>
              <a:off x="-13222" y="0"/>
              <a:ext cx="9157222" cy="704886"/>
            </a:xfrm>
            <a:prstGeom prst="rect">
              <a:avLst/>
            </a:prstGeom>
          </p:spPr>
        </p:pic>
        <p:pic>
          <p:nvPicPr>
            <p:cNvPr id="6" name="Picture 2" descr="Atlanta 2014"/>
            <p:cNvPicPr>
              <a:picLocks noChangeAspect="1" noChangeArrowheads="1"/>
            </p:cNvPicPr>
            <p:nvPr userDrawn="1"/>
          </p:nvPicPr>
          <p:blipFill>
            <a:blip r:embed="rId20">
              <a:extLst>
                <a:ext uri="{28A0092B-C50C-407E-A947-70E740481C1C}">
                  <a14:useLocalDpi xmlns:a14="http://schemas.microsoft.com/office/drawing/2010/main" val="0"/>
                </a:ext>
              </a:extLst>
            </a:blip>
            <a:srcRect/>
            <a:stretch>
              <a:fillRect/>
            </a:stretch>
          </p:blipFill>
          <p:spPr bwMode="auto">
            <a:xfrm>
              <a:off x="68058" y="66692"/>
              <a:ext cx="1866900" cy="571501"/>
            </a:xfrm>
            <a:prstGeom prst="rect">
              <a:avLst/>
            </a:prstGeom>
            <a:noFill/>
            <a:extLst>
              <a:ext uri="{909E8E84-426E-40dd-AFC4-6F175D3DCCD1}">
                <a14:hiddenFill xmlns="" xmlns:a14="http://schemas.microsoft.com/office/drawing/2010/main">
                  <a:solidFill>
                    <a:srgbClr val="FFFFFF"/>
                  </a:solidFill>
                </a14:hiddenFill>
              </a:ext>
            </a:extLst>
          </p:spPr>
        </p:pic>
      </p:grpSp>
      <p:sp>
        <p:nvSpPr>
          <p:cNvPr id="7" name="TextBox 6"/>
          <p:cNvSpPr txBox="1"/>
          <p:nvPr userDrawn="1"/>
        </p:nvSpPr>
        <p:spPr>
          <a:xfrm>
            <a:off x="6364801" y="6505546"/>
            <a:ext cx="5418395" cy="200055"/>
          </a:xfrm>
          <a:prstGeom prst="rect">
            <a:avLst/>
          </a:prstGeom>
          <a:noFill/>
        </p:spPr>
        <p:txBody>
          <a:bodyPr wrap="square" rtlCol="0">
            <a:spAutoFit/>
          </a:bodyPr>
          <a:lstStyle/>
          <a:p>
            <a:pPr marL="0" marR="0" indent="0" algn="r" defTabSz="914363" rtl="0" eaLnBrk="1" fontAlgn="auto" latinLnBrk="0" hangingPunct="1">
              <a:lnSpc>
                <a:spcPct val="100000"/>
              </a:lnSpc>
              <a:spcBef>
                <a:spcPts val="0"/>
              </a:spcBef>
              <a:spcAft>
                <a:spcPts val="0"/>
              </a:spcAft>
              <a:buClrTx/>
              <a:buSzTx/>
              <a:buFontTx/>
              <a:buNone/>
              <a:tabLst/>
              <a:defRPr/>
            </a:pPr>
            <a:fld id="{40B76143-9258-4AEE-9511-E300703853D1}" type="slidenum">
              <a:rPr lang="en-US" sz="700" smtClean="0">
                <a:solidFill>
                  <a:schemeClr val="bg1">
                    <a:lumMod val="50000"/>
                  </a:schemeClr>
                </a:solidFill>
                <a:latin typeface="Segoe UI" pitchFamily="34" charset="0"/>
                <a:ea typeface="Segoe UI" pitchFamily="34" charset="0"/>
                <a:cs typeface="Segoe UI" pitchFamily="34" charset="0"/>
              </a:rPr>
              <a:pPr marL="0" marR="0" indent="0" algn="r" defTabSz="914363" rtl="0" eaLnBrk="1" fontAlgn="auto" latinLnBrk="0" hangingPunct="1">
                <a:lnSpc>
                  <a:spcPct val="100000"/>
                </a:lnSpc>
                <a:spcBef>
                  <a:spcPts val="0"/>
                </a:spcBef>
                <a:spcAft>
                  <a:spcPts val="0"/>
                </a:spcAft>
                <a:buClrTx/>
                <a:buSzTx/>
                <a:buFontTx/>
                <a:buNone/>
                <a:tabLst/>
                <a:defRPr/>
              </a:pPr>
              <a:t>‹#›</a:t>
            </a:fld>
            <a:r>
              <a:rPr lang="en-US" sz="700" dirty="0" smtClean="0">
                <a:solidFill>
                  <a:schemeClr val="bg1">
                    <a:lumMod val="50000"/>
                  </a:schemeClr>
                </a:solidFill>
                <a:latin typeface="Segoe UI" pitchFamily="34" charset="0"/>
                <a:ea typeface="Segoe UI" pitchFamily="34" charset="0"/>
                <a:cs typeface="Segoe UI" pitchFamily="34" charset="0"/>
              </a:rPr>
              <a:t>    SharePoint Saturday</a:t>
            </a:r>
            <a:r>
              <a:rPr lang="en-US" sz="700" baseline="0" dirty="0" smtClean="0">
                <a:solidFill>
                  <a:schemeClr val="bg1">
                    <a:lumMod val="50000"/>
                  </a:schemeClr>
                </a:solidFill>
                <a:latin typeface="Segoe UI" pitchFamily="34" charset="0"/>
                <a:ea typeface="Segoe UI" pitchFamily="34" charset="0"/>
                <a:cs typeface="Segoe UI" pitchFamily="34" charset="0"/>
              </a:rPr>
              <a:t> Atlanta</a:t>
            </a:r>
            <a:endParaRPr lang="en-US" sz="700" dirty="0" smtClean="0">
              <a:solidFill>
                <a:schemeClr val="bg1">
                  <a:lumMod val="50000"/>
                </a:schemeClr>
              </a:soli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061019330"/>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75" r:id="rId4"/>
    <p:sldLayoutId id="2147483744" r:id="rId5"/>
    <p:sldLayoutId id="2147483745" r:id="rId6"/>
    <p:sldLayoutId id="2147483746" r:id="rId7"/>
    <p:sldLayoutId id="2147483747" r:id="rId8"/>
    <p:sldLayoutId id="2147483748" r:id="rId9"/>
    <p:sldLayoutId id="2147483749" r:id="rId10"/>
    <p:sldLayoutId id="2147483750" r:id="rId11"/>
    <p:sldLayoutId id="2147483776" r:id="rId12"/>
    <p:sldLayoutId id="2147483777" r:id="rId13"/>
    <p:sldLayoutId id="2147483778" r:id="rId14"/>
    <p:sldLayoutId id="2147483779" r:id="rId15"/>
    <p:sldLayoutId id="2147483780" r:id="rId16"/>
    <p:sldLayoutId id="2147483781" r:id="rId17"/>
  </p:sldLayoutIdLst>
  <p:transition spd="slow">
    <p:push/>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50" baseline="0" dirty="0" smtClean="0">
          <a:ln w="3175">
            <a:noFill/>
          </a:ln>
          <a:gradFill flip="none" rotWithShape="1">
            <a:gsLst>
              <a:gs pos="0">
                <a:schemeClr val="tx2"/>
              </a:gs>
              <a:gs pos="86000">
                <a:schemeClr val="tx2"/>
              </a:gs>
            </a:gsLst>
            <a:lin ang="5400000" scaled="0"/>
            <a:tileRect/>
          </a:gradFill>
          <a:effectLst/>
          <a:latin typeface="Segoe Light" pitchFamily="34" charset="0"/>
          <a:ea typeface="+mn-ea"/>
          <a:cs typeface="Arial" charset="0"/>
        </a:defRPr>
      </a:lvl1pPr>
    </p:titleStyle>
    <p:bodyStyle>
      <a:lvl1pPr marL="347663" indent="-347663" algn="l" defTabSz="914363" rtl="0" eaLnBrk="1" latinLnBrk="0" hangingPunct="1">
        <a:lnSpc>
          <a:spcPct val="90000"/>
        </a:lnSpc>
        <a:spcBef>
          <a:spcPct val="20000"/>
        </a:spcBef>
        <a:buClr>
          <a:schemeClr val="accent1"/>
        </a:buClr>
        <a:buSzPct val="100000"/>
        <a:buFont typeface="Wingdings" pitchFamily="2" charset="2"/>
        <a:buChar char="§"/>
        <a:defRPr sz="3200" kern="1200" spc="-150">
          <a:gradFill>
            <a:gsLst>
              <a:gs pos="0">
                <a:srgbClr val="737373"/>
              </a:gs>
              <a:gs pos="86000">
                <a:srgbClr val="737373"/>
              </a:gs>
            </a:gsLst>
            <a:lin ang="5400000" scaled="0"/>
          </a:gradFill>
          <a:latin typeface="Segoe Light" pitchFamily="34" charset="0"/>
          <a:ea typeface="+mn-ea"/>
          <a:cs typeface="+mn-cs"/>
        </a:defRPr>
      </a:lvl1pPr>
      <a:lvl2pPr marL="744538" indent="-284163" algn="l" defTabSz="914363" rtl="0" eaLnBrk="1" latinLnBrk="0" hangingPunct="1">
        <a:lnSpc>
          <a:spcPct val="90000"/>
        </a:lnSpc>
        <a:spcBef>
          <a:spcPct val="20000"/>
        </a:spcBef>
        <a:buClr>
          <a:schemeClr val="tx2"/>
        </a:buClr>
        <a:buSzPct val="100000"/>
        <a:buFont typeface="Wingdings" pitchFamily="2" charset="2"/>
        <a:buChar char="§"/>
        <a:defRPr sz="2800" kern="1200" spc="-150">
          <a:gradFill>
            <a:gsLst>
              <a:gs pos="0">
                <a:srgbClr val="737373"/>
              </a:gs>
              <a:gs pos="86000">
                <a:srgbClr val="737373"/>
              </a:gs>
            </a:gsLst>
            <a:lin ang="5400000" scaled="0"/>
          </a:gradFill>
          <a:latin typeface="Segoe Light" pitchFamily="34" charset="0"/>
          <a:ea typeface="+mn-ea"/>
          <a:cs typeface="+mn-cs"/>
        </a:defRPr>
      </a:lvl2pPr>
      <a:lvl3pPr marL="1143000" indent="-287338" algn="l" defTabSz="914363" rtl="0" eaLnBrk="1" latinLnBrk="0" hangingPunct="1">
        <a:lnSpc>
          <a:spcPct val="90000"/>
        </a:lnSpc>
        <a:spcBef>
          <a:spcPct val="20000"/>
        </a:spcBef>
        <a:buClr>
          <a:schemeClr val="tx2"/>
        </a:buClr>
        <a:buSzPct val="100000"/>
        <a:buFont typeface="Wingdings" pitchFamily="2" charset="2"/>
        <a:buChar char="§"/>
        <a:defRPr sz="2400" kern="1200" spc="-150">
          <a:gradFill>
            <a:gsLst>
              <a:gs pos="0">
                <a:srgbClr val="737373"/>
              </a:gs>
              <a:gs pos="86000">
                <a:srgbClr val="737373"/>
              </a:gs>
            </a:gsLst>
            <a:lin ang="5400000" scaled="0"/>
          </a:gradFill>
          <a:latin typeface="Segoe Light" pitchFamily="34" charset="0"/>
          <a:ea typeface="+mn-ea"/>
          <a:cs typeface="+mn-cs"/>
        </a:defRPr>
      </a:lvl3pPr>
      <a:lvl4pPr marL="1490663" indent="-231775" algn="l" defTabSz="914363" rtl="0" eaLnBrk="1" latinLnBrk="0" hangingPunct="1">
        <a:lnSpc>
          <a:spcPct val="90000"/>
        </a:lnSpc>
        <a:spcBef>
          <a:spcPct val="20000"/>
        </a:spcBef>
        <a:buClr>
          <a:schemeClr val="tx2"/>
        </a:buClr>
        <a:buSzPct val="100000"/>
        <a:buFont typeface="Wingdings" pitchFamily="2" charset="2"/>
        <a:buChar char="§"/>
        <a:defRPr sz="2000" kern="1200" spc="-150">
          <a:gradFill>
            <a:gsLst>
              <a:gs pos="0">
                <a:srgbClr val="737373"/>
              </a:gs>
              <a:gs pos="86000">
                <a:srgbClr val="737373"/>
              </a:gs>
            </a:gsLst>
            <a:lin ang="5400000" scaled="0"/>
          </a:gradFill>
          <a:latin typeface="Segoe Light" pitchFamily="34" charset="0"/>
          <a:ea typeface="+mn-ea"/>
          <a:cs typeface="+mn-cs"/>
        </a:defRPr>
      </a:lvl4pPr>
      <a:lvl5pPr marL="1828800" indent="-223838" algn="l" defTabSz="914363" rtl="0" eaLnBrk="1" latinLnBrk="0" hangingPunct="1">
        <a:lnSpc>
          <a:spcPct val="90000"/>
        </a:lnSpc>
        <a:spcBef>
          <a:spcPct val="20000"/>
        </a:spcBef>
        <a:buClr>
          <a:schemeClr val="tx2"/>
        </a:buClr>
        <a:buSzPct val="100000"/>
        <a:buFont typeface="Wingdings" pitchFamily="2" charset="2"/>
        <a:buChar char="§"/>
        <a:defRPr sz="2000" kern="1200" spc="-150">
          <a:gradFill>
            <a:gsLst>
              <a:gs pos="0">
                <a:srgbClr val="737373"/>
              </a:gs>
              <a:gs pos="86000">
                <a:srgbClr val="737373"/>
              </a:gs>
            </a:gsLst>
            <a:lin ang="5400000" scaled="0"/>
          </a:gradFill>
          <a:latin typeface="Segoe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s://github.com/OfficeDev/TrainingContent/tree/master/O3657" TargetMode="External"/><Relationship Id="rId3" Type="http://schemas.openxmlformats.org/officeDocument/2006/relationships/hyperlink" Target="https://github.com/andrewconnell/pres-o365-ng-typescript"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s://youtu.be/QHulaj5ZxbI?t=20m53s" TargetMode="Externa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s://youtu.be/QHulaj5ZxbI?t=27m5s" TargetMode="Externa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5.xml"/><Relationship Id="rId2"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r>
              <a:rPr lang="en-US" dirty="0" smtClean="0"/>
              <a:t>Andrew Connell</a:t>
            </a:r>
            <a:endParaRPr lang="en-US" dirty="0"/>
          </a:p>
        </p:txBody>
      </p:sp>
      <p:sp>
        <p:nvSpPr>
          <p:cNvPr id="6" name="Text Placeholder 5"/>
          <p:cNvSpPr>
            <a:spLocks noGrp="1"/>
          </p:cNvSpPr>
          <p:nvPr>
            <p:ph type="body" sz="quarter" idx="10"/>
          </p:nvPr>
        </p:nvSpPr>
        <p:spPr/>
        <p:txBody>
          <a:bodyPr/>
          <a:lstStyle/>
          <a:p>
            <a:r>
              <a:rPr lang="en-US" dirty="0" smtClean="0"/>
              <a:t>@</a:t>
            </a:r>
            <a:r>
              <a:rPr lang="en-US" dirty="0" err="1" smtClean="0"/>
              <a:t>andrewconnell</a:t>
            </a:r>
            <a:r>
              <a:rPr lang="en-US" dirty="0" smtClean="0"/>
              <a:t> | </a:t>
            </a:r>
            <a:r>
              <a:rPr lang="en-US" dirty="0" err="1" smtClean="0"/>
              <a:t>www.andrewconnell.com</a:t>
            </a:r>
            <a:endParaRPr lang="en-US" dirty="0"/>
          </a:p>
        </p:txBody>
      </p:sp>
      <p:sp>
        <p:nvSpPr>
          <p:cNvPr id="7" name="Text Placeholder 6"/>
          <p:cNvSpPr>
            <a:spLocks noGrp="1"/>
          </p:cNvSpPr>
          <p:nvPr>
            <p:ph type="body" sz="quarter" idx="11"/>
          </p:nvPr>
        </p:nvSpPr>
        <p:spPr/>
        <p:txBody>
          <a:bodyPr/>
          <a:lstStyle/>
          <a:p>
            <a:r>
              <a:rPr lang="en-US" b="1" dirty="0" err="1"/>
              <a:t>github.com</a:t>
            </a:r>
            <a:r>
              <a:rPr lang="en-US" b="1" dirty="0"/>
              <a:t>/</a:t>
            </a:r>
            <a:r>
              <a:rPr lang="en-US" b="1" dirty="0" err="1"/>
              <a:t>andrewconnell</a:t>
            </a:r>
            <a:r>
              <a:rPr lang="en-US" b="1" dirty="0"/>
              <a:t>/pres-o365-ng-typescript</a:t>
            </a:r>
            <a:endParaRPr lang="en-US" b="1" dirty="0"/>
          </a:p>
        </p:txBody>
      </p:sp>
      <p:sp>
        <p:nvSpPr>
          <p:cNvPr id="4" name="Title 3"/>
          <p:cNvSpPr>
            <a:spLocks noGrp="1"/>
          </p:cNvSpPr>
          <p:nvPr>
            <p:ph type="ctrTitle"/>
          </p:nvPr>
        </p:nvSpPr>
        <p:spPr/>
        <p:txBody>
          <a:bodyPr/>
          <a:lstStyle/>
          <a:p>
            <a:r>
              <a:rPr lang="en-US" dirty="0"/>
              <a:t>Using </a:t>
            </a:r>
            <a:r>
              <a:rPr lang="en-US" dirty="0" err="1"/>
              <a:t>TypeScript</a:t>
            </a:r>
            <a:r>
              <a:rPr lang="en-US" dirty="0"/>
              <a:t> and Office 365 Enterprise Services in Angular Applications</a:t>
            </a:r>
            <a:endParaRPr lang="en-US" dirty="0"/>
          </a:p>
        </p:txBody>
      </p:sp>
    </p:spTree>
    <p:extLst>
      <p:ext uri="{BB962C8B-B14F-4D97-AF65-F5344CB8AC3E}">
        <p14:creationId xmlns:p14="http://schemas.microsoft.com/office/powerpoint/2010/main" val="648031326"/>
      </p:ext>
    </p:extLst>
  </p:cSld>
  <p:clrMapOvr>
    <a:masterClrMapping/>
  </p:clrMapOvr>
  <p:transition spd="slow">
    <p:push/>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
          </p:nvPr>
        </p:nvSpPr>
        <p:spPr>
          <a:xfrm>
            <a:off x="508000" y="1905000"/>
            <a:ext cx="11152188" cy="2609850"/>
          </a:xfrm>
        </p:spPr>
        <p:txBody>
          <a:bodyPr/>
          <a:lstStyle/>
          <a:p>
            <a:r>
              <a:rPr lang="en-US" smtClean="0"/>
              <a:t>Out-of-the-Box Support</a:t>
            </a:r>
          </a:p>
          <a:p>
            <a:pPr lvl="1"/>
            <a:r>
              <a:rPr lang="en-US" smtClean="0"/>
              <a:t>Visual Studio</a:t>
            </a:r>
          </a:p>
          <a:p>
            <a:pPr lvl="1"/>
            <a:r>
              <a:rPr lang="en-US" smtClean="0"/>
              <a:t>WebStorm</a:t>
            </a:r>
          </a:p>
          <a:p>
            <a:r>
              <a:rPr lang="en-US" smtClean="0"/>
              <a:t>Support via add-ins</a:t>
            </a:r>
          </a:p>
          <a:p>
            <a:pPr lvl="1"/>
            <a:r>
              <a:rPr lang="en-US" smtClean="0"/>
              <a:t>Sublime Text</a:t>
            </a:r>
          </a:p>
          <a:p>
            <a:pPr lvl="1"/>
            <a:r>
              <a:rPr lang="en-US" smtClean="0"/>
              <a:t>Brackets</a:t>
            </a:r>
          </a:p>
          <a:p>
            <a:r>
              <a:rPr lang="en-US" smtClean="0"/>
              <a:t>Anything… leverage </a:t>
            </a:r>
          </a:p>
          <a:p>
            <a:pPr lvl="1"/>
            <a:r>
              <a:rPr lang="en-US" smtClean="0"/>
              <a:t>Gulp or Grunt</a:t>
            </a:r>
            <a:endParaRPr lang="en-US" dirty="0"/>
          </a:p>
        </p:txBody>
      </p:sp>
      <p:sp>
        <p:nvSpPr>
          <p:cNvPr id="4" name="Title 3"/>
          <p:cNvSpPr>
            <a:spLocks noGrp="1"/>
          </p:cNvSpPr>
          <p:nvPr>
            <p:ph type="title"/>
          </p:nvPr>
        </p:nvSpPr>
        <p:spPr/>
        <p:txBody>
          <a:bodyPr/>
          <a:lstStyle/>
          <a:p>
            <a:r>
              <a:rPr lang="en-US" smtClean="0"/>
              <a:t>Wide Editor Support</a:t>
            </a:r>
            <a:endParaRPr lang="en-US" dirty="0"/>
          </a:p>
        </p:txBody>
      </p:sp>
    </p:spTree>
    <p:extLst>
      <p:ext uri="{BB962C8B-B14F-4D97-AF65-F5344CB8AC3E}">
        <p14:creationId xmlns:p14="http://schemas.microsoft.com/office/powerpoint/2010/main" val="378409503"/>
      </p:ext>
    </p:extLst>
  </p:cSld>
  <p:clrMapOvr>
    <a:masterClrMapping/>
  </p:clrMapOvr>
  <p:transition spd="slow">
    <p:push/>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sp>
        <p:nvSpPr>
          <p:cNvPr id="5" name="Text Placeholder 4"/>
          <p:cNvSpPr>
            <a:spLocks noGrp="1"/>
          </p:cNvSpPr>
          <p:nvPr>
            <p:ph type="body" sz="quarter" idx="11"/>
          </p:nvPr>
        </p:nvSpPr>
        <p:spPr/>
        <p:txBody>
          <a:bodyPr/>
          <a:lstStyle/>
          <a:p>
            <a:endParaRPr lang="en-US"/>
          </a:p>
        </p:txBody>
      </p:sp>
      <p:sp>
        <p:nvSpPr>
          <p:cNvPr id="4" name="Title 3"/>
          <p:cNvSpPr>
            <a:spLocks noGrp="1"/>
          </p:cNvSpPr>
          <p:nvPr>
            <p:ph type="ctrTitle"/>
          </p:nvPr>
        </p:nvSpPr>
        <p:spPr/>
        <p:txBody>
          <a:bodyPr/>
          <a:lstStyle/>
          <a:p>
            <a:r>
              <a:rPr lang="en-US" dirty="0" smtClean="0"/>
              <a:t>DEMO - </a:t>
            </a:r>
            <a:r>
              <a:rPr lang="en-US" dirty="0" err="1" smtClean="0"/>
              <a:t>TypeScript</a:t>
            </a:r>
            <a:r>
              <a:rPr lang="en-US" dirty="0" smtClean="0"/>
              <a:t> </a:t>
            </a:r>
            <a:r>
              <a:rPr lang="en-US" dirty="0" smtClean="0"/>
              <a:t>&amp; Editor Support</a:t>
            </a:r>
            <a:endParaRPr lang="en-US" dirty="0"/>
          </a:p>
        </p:txBody>
      </p:sp>
    </p:spTree>
    <p:extLst>
      <p:ext uri="{BB962C8B-B14F-4D97-AF65-F5344CB8AC3E}">
        <p14:creationId xmlns:p14="http://schemas.microsoft.com/office/powerpoint/2010/main" val="515530019"/>
      </p:ext>
    </p:extLst>
  </p:cSld>
  <p:clrMapOvr>
    <a:masterClrMapping/>
  </p:clrMapOvr>
  <p:transition spd="slow">
    <p:push/>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endParaRPr lang="en-US"/>
          </a:p>
        </p:txBody>
      </p:sp>
      <p:sp>
        <p:nvSpPr>
          <p:cNvPr id="2" name="Text Placeholder 1"/>
          <p:cNvSpPr>
            <a:spLocks noGrp="1"/>
          </p:cNvSpPr>
          <p:nvPr>
            <p:ph type="body" sz="quarter" idx="10"/>
          </p:nvPr>
        </p:nvSpPr>
        <p:spPr/>
        <p:txBody>
          <a:bodyPr/>
          <a:lstStyle/>
          <a:p>
            <a:endParaRPr lang="en-US" dirty="0"/>
          </a:p>
        </p:txBody>
      </p:sp>
      <p:sp>
        <p:nvSpPr>
          <p:cNvPr id="6" name="Text Placeholder 5"/>
          <p:cNvSpPr>
            <a:spLocks noGrp="1"/>
          </p:cNvSpPr>
          <p:nvPr>
            <p:ph type="body" sz="quarter" idx="11"/>
          </p:nvPr>
        </p:nvSpPr>
        <p:spPr/>
        <p:txBody>
          <a:bodyPr/>
          <a:lstStyle/>
          <a:p>
            <a:endParaRPr lang="en-US"/>
          </a:p>
        </p:txBody>
      </p:sp>
      <p:sp>
        <p:nvSpPr>
          <p:cNvPr id="3" name="Title 2"/>
          <p:cNvSpPr>
            <a:spLocks noGrp="1"/>
          </p:cNvSpPr>
          <p:nvPr>
            <p:ph type="ctrTitle"/>
          </p:nvPr>
        </p:nvSpPr>
        <p:spPr/>
        <p:txBody>
          <a:bodyPr/>
          <a:lstStyle/>
          <a:p>
            <a:r>
              <a:rPr lang="en-US" dirty="0"/>
              <a:t>Office 365 Enterprise </a:t>
            </a:r>
            <a:r>
              <a:rPr lang="en-US" dirty="0" smtClean="0"/>
              <a:t>Services</a:t>
            </a:r>
            <a:endParaRPr lang="en-US" dirty="0"/>
          </a:p>
        </p:txBody>
      </p:sp>
    </p:spTree>
    <p:extLst>
      <p:ext uri="{BB962C8B-B14F-4D97-AF65-F5344CB8AC3E}">
        <p14:creationId xmlns:p14="http://schemas.microsoft.com/office/powerpoint/2010/main" val="168002245"/>
      </p:ext>
    </p:extLst>
  </p:cSld>
  <p:clrMapOvr>
    <a:masterClrMapping/>
  </p:clrMapOvr>
  <p:transition spd="slow">
    <p:push/>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
          </p:nvPr>
        </p:nvSpPr>
        <p:spPr>
          <a:xfrm>
            <a:off x="508000" y="1905000"/>
            <a:ext cx="11152188" cy="2609850"/>
          </a:xfrm>
        </p:spPr>
        <p:txBody>
          <a:bodyPr/>
          <a:lstStyle/>
          <a:p>
            <a:r>
              <a:rPr lang="en-US" smtClean="0"/>
              <a:t>Fastest growing Microsoft product</a:t>
            </a:r>
          </a:p>
          <a:p>
            <a:r>
              <a:rPr lang="en-US" smtClean="0"/>
              <a:t>Contains collaborative data in SharePoint</a:t>
            </a:r>
          </a:p>
          <a:p>
            <a:r>
              <a:rPr lang="en-US" smtClean="0"/>
              <a:t>Contains Exchange data (contacts, calendar &amp; email)</a:t>
            </a:r>
          </a:p>
          <a:p>
            <a:r>
              <a:rPr lang="en-US" smtClean="0"/>
              <a:t>Files (via OneDrive)</a:t>
            </a:r>
          </a:p>
          <a:p>
            <a:r>
              <a:rPr lang="en-US" smtClean="0"/>
              <a:t>All data accessible via REST APIs</a:t>
            </a:r>
          </a:p>
          <a:p>
            <a:r>
              <a:rPr lang="en-US" smtClean="0"/>
              <a:t>More APIs coming!</a:t>
            </a:r>
            <a:endParaRPr lang="en-US" dirty="0"/>
          </a:p>
        </p:txBody>
      </p:sp>
      <p:sp>
        <p:nvSpPr>
          <p:cNvPr id="4" name="Title 3"/>
          <p:cNvSpPr>
            <a:spLocks noGrp="1"/>
          </p:cNvSpPr>
          <p:nvPr>
            <p:ph type="title"/>
          </p:nvPr>
        </p:nvSpPr>
        <p:spPr/>
        <p:txBody>
          <a:bodyPr/>
          <a:lstStyle/>
          <a:p>
            <a:r>
              <a:rPr lang="en-US" smtClean="0"/>
              <a:t>Office 365 as a Enterprise Service</a:t>
            </a:r>
            <a:endParaRPr lang="en-US" dirty="0"/>
          </a:p>
        </p:txBody>
      </p:sp>
    </p:spTree>
    <p:extLst>
      <p:ext uri="{BB962C8B-B14F-4D97-AF65-F5344CB8AC3E}">
        <p14:creationId xmlns:p14="http://schemas.microsoft.com/office/powerpoint/2010/main" val="150122846"/>
      </p:ext>
    </p:extLst>
  </p:cSld>
  <p:clrMapOvr>
    <a:masterClrMapping/>
  </p:clrMapOvr>
  <p:transition spd="slow">
    <p:push/>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
          </p:nvPr>
        </p:nvSpPr>
        <p:spPr>
          <a:xfrm>
            <a:off x="508000" y="1905000"/>
            <a:ext cx="11152188" cy="2609850"/>
          </a:xfrm>
        </p:spPr>
        <p:txBody>
          <a:bodyPr/>
          <a:lstStyle/>
          <a:p>
            <a:r>
              <a:rPr lang="en-US" smtClean="0"/>
              <a:t>Cloud App Model vs. SharePoint Hosted</a:t>
            </a:r>
          </a:p>
          <a:p>
            <a:endParaRPr lang="en-US" smtClean="0"/>
          </a:p>
          <a:p>
            <a:r>
              <a:rPr lang="en-US" smtClean="0"/>
              <a:t>OAuth access tokens must be protected</a:t>
            </a:r>
          </a:p>
          <a:p>
            <a:pPr lvl="1"/>
            <a:r>
              <a:rPr lang="en-US" smtClean="0"/>
              <a:t>Requires server-side intermediary</a:t>
            </a:r>
          </a:p>
          <a:p>
            <a:endParaRPr lang="en-US" smtClean="0"/>
          </a:p>
          <a:p>
            <a:r>
              <a:rPr lang="en-US" smtClean="0"/>
              <a:t>Client-side apps using OAuth tokens require proxy to talk to SharePoint / O365 APIs</a:t>
            </a:r>
            <a:endParaRPr lang="en-US" dirty="0"/>
          </a:p>
        </p:txBody>
      </p:sp>
      <p:sp>
        <p:nvSpPr>
          <p:cNvPr id="2" name="Title 1"/>
          <p:cNvSpPr>
            <a:spLocks noGrp="1"/>
          </p:cNvSpPr>
          <p:nvPr>
            <p:ph type="title"/>
          </p:nvPr>
        </p:nvSpPr>
        <p:spPr/>
        <p:txBody>
          <a:bodyPr/>
          <a:lstStyle/>
          <a:p>
            <a:r>
              <a:rPr lang="en-US" smtClean="0"/>
              <a:t>Custom App Challenges in O365</a:t>
            </a:r>
            <a:endParaRPr lang="en-US" dirty="0"/>
          </a:p>
        </p:txBody>
      </p:sp>
    </p:spTree>
    <p:extLst>
      <p:ext uri="{BB962C8B-B14F-4D97-AF65-F5344CB8AC3E}">
        <p14:creationId xmlns:p14="http://schemas.microsoft.com/office/powerpoint/2010/main" val="439493451"/>
      </p:ext>
    </p:extLst>
  </p:cSld>
  <p:clrMapOvr>
    <a:masterClrMapping/>
  </p:clrMapOvr>
  <p:transition spd="slow">
    <p:push/>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
          </p:nvPr>
        </p:nvSpPr>
        <p:spPr>
          <a:xfrm>
            <a:off x="508000" y="1905000"/>
            <a:ext cx="11152188" cy="4235006"/>
          </a:xfrm>
        </p:spPr>
        <p:txBody>
          <a:bodyPr/>
          <a:lstStyle/>
          <a:p>
            <a:r>
              <a:rPr lang="en-US" dirty="0" smtClean="0"/>
              <a:t>Azure AD now supports the </a:t>
            </a:r>
            <a:r>
              <a:rPr lang="en-US" dirty="0" err="1" smtClean="0"/>
              <a:t>OAuth</a:t>
            </a:r>
            <a:r>
              <a:rPr lang="en-US" dirty="0" smtClean="0"/>
              <a:t> implicit flow</a:t>
            </a:r>
          </a:p>
          <a:p>
            <a:pPr lvl="1"/>
            <a:r>
              <a:rPr lang="en-US" dirty="0" smtClean="0"/>
              <a:t>Enables 100% client-side authentication</a:t>
            </a:r>
          </a:p>
          <a:p>
            <a:pPr lvl="1"/>
            <a:r>
              <a:rPr lang="en-US" dirty="0" smtClean="0"/>
              <a:t>Apps must explicitly opt-in to this flow option</a:t>
            </a:r>
          </a:p>
          <a:p>
            <a:endParaRPr lang="en-US" dirty="0" smtClean="0"/>
          </a:p>
          <a:p>
            <a:r>
              <a:rPr lang="en-US" dirty="0" smtClean="0"/>
              <a:t>ADAL JS</a:t>
            </a:r>
          </a:p>
          <a:p>
            <a:pPr lvl="1"/>
            <a:r>
              <a:rPr lang="en-US" dirty="0" smtClean="0"/>
              <a:t>Comprised in two components:</a:t>
            </a:r>
          </a:p>
          <a:p>
            <a:pPr lvl="1"/>
            <a:r>
              <a:rPr lang="en-US" b="1" dirty="0" err="1" smtClean="0"/>
              <a:t>adal.js</a:t>
            </a:r>
            <a:r>
              <a:rPr lang="en-US" dirty="0" smtClean="0"/>
              <a:t> – core… not designed for direct use</a:t>
            </a:r>
          </a:p>
          <a:p>
            <a:pPr lvl="1"/>
            <a:r>
              <a:rPr lang="en-US" b="1" dirty="0" err="1" smtClean="0"/>
              <a:t>adal.angular.js</a:t>
            </a:r>
            <a:r>
              <a:rPr lang="en-US" b="1" dirty="0" smtClean="0"/>
              <a:t> </a:t>
            </a:r>
            <a:r>
              <a:rPr lang="en-US" dirty="0" smtClean="0"/>
              <a:t>– Angular service</a:t>
            </a:r>
            <a:endParaRPr lang="en-US" dirty="0"/>
          </a:p>
        </p:txBody>
      </p:sp>
      <p:sp>
        <p:nvSpPr>
          <p:cNvPr id="2" name="Title 1"/>
          <p:cNvSpPr>
            <a:spLocks noGrp="1"/>
          </p:cNvSpPr>
          <p:nvPr>
            <p:ph type="title"/>
          </p:nvPr>
        </p:nvSpPr>
        <p:spPr/>
        <p:txBody>
          <a:bodyPr/>
          <a:lstStyle/>
          <a:p>
            <a:r>
              <a:rPr lang="en-US" smtClean="0"/>
              <a:t>Secure Client-Side Apps with ADAL JS</a:t>
            </a:r>
            <a:endParaRPr lang="en-US" dirty="0"/>
          </a:p>
        </p:txBody>
      </p:sp>
    </p:spTree>
    <p:extLst>
      <p:ext uri="{BB962C8B-B14F-4D97-AF65-F5344CB8AC3E}">
        <p14:creationId xmlns:p14="http://schemas.microsoft.com/office/powerpoint/2010/main" val="990892921"/>
      </p:ext>
    </p:extLst>
  </p:cSld>
  <p:clrMapOvr>
    <a:masterClrMapping/>
  </p:clrMapOvr>
  <p:transition spd="slow">
    <p:push/>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sp>
        <p:nvSpPr>
          <p:cNvPr id="5" name="Text Placeholder 4"/>
          <p:cNvSpPr>
            <a:spLocks noGrp="1"/>
          </p:cNvSpPr>
          <p:nvPr>
            <p:ph type="body" sz="quarter" idx="11"/>
          </p:nvPr>
        </p:nvSpPr>
        <p:spPr/>
        <p:txBody>
          <a:bodyPr/>
          <a:lstStyle/>
          <a:p>
            <a:endParaRPr lang="en-US"/>
          </a:p>
        </p:txBody>
      </p:sp>
      <p:sp>
        <p:nvSpPr>
          <p:cNvPr id="4" name="Title 3"/>
          <p:cNvSpPr>
            <a:spLocks noGrp="1"/>
          </p:cNvSpPr>
          <p:nvPr>
            <p:ph type="ctrTitle"/>
          </p:nvPr>
        </p:nvSpPr>
        <p:spPr/>
        <p:txBody>
          <a:bodyPr/>
          <a:lstStyle/>
          <a:p>
            <a:r>
              <a:rPr lang="en-US" dirty="0" smtClean="0"/>
              <a:t>DEMO - Office </a:t>
            </a:r>
            <a:r>
              <a:rPr lang="en-US" dirty="0" smtClean="0"/>
              <a:t>365 &amp; ADAL in Angular </a:t>
            </a:r>
            <a:br>
              <a:rPr lang="en-US" dirty="0" smtClean="0"/>
            </a:br>
            <a:r>
              <a:rPr lang="en-US" dirty="0" smtClean="0"/>
              <a:t>with </a:t>
            </a:r>
            <a:r>
              <a:rPr lang="en-US" dirty="0" err="1" smtClean="0"/>
              <a:t>TypeScript</a:t>
            </a:r>
            <a:endParaRPr lang="en-US" dirty="0"/>
          </a:p>
        </p:txBody>
      </p:sp>
    </p:spTree>
    <p:extLst>
      <p:ext uri="{BB962C8B-B14F-4D97-AF65-F5344CB8AC3E}">
        <p14:creationId xmlns:p14="http://schemas.microsoft.com/office/powerpoint/2010/main" val="1760243555"/>
      </p:ext>
    </p:extLst>
  </p:cSld>
  <p:clrMapOvr>
    <a:masterClrMapping/>
  </p:clrMapOvr>
  <p:transition spd="slow">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
          </p:nvPr>
        </p:nvSpPr>
        <p:spPr>
          <a:xfrm>
            <a:off x="508000" y="1905000"/>
            <a:ext cx="11152188" cy="3151632"/>
          </a:xfrm>
        </p:spPr>
        <p:txBody>
          <a:bodyPr/>
          <a:lstStyle/>
          <a:p>
            <a:r>
              <a:rPr lang="en-US" dirty="0" smtClean="0"/>
              <a:t>Hands-on Lab</a:t>
            </a:r>
          </a:p>
          <a:p>
            <a:pPr lvl="1"/>
            <a:r>
              <a:rPr lang="en-US" dirty="0" smtClean="0">
                <a:hlinkClick r:id="rId2"/>
              </a:rPr>
              <a:t>https://github.com/OfficeDev/TrainingContent/tree/master/O3657</a:t>
            </a:r>
            <a:endParaRPr lang="en-US" dirty="0" smtClean="0"/>
          </a:p>
          <a:p>
            <a:pPr lvl="1"/>
            <a:r>
              <a:rPr lang="en-US" dirty="0" smtClean="0"/>
              <a:t>See module O3657-2</a:t>
            </a:r>
          </a:p>
          <a:p>
            <a:endParaRPr lang="en-US" dirty="0"/>
          </a:p>
          <a:p>
            <a:r>
              <a:rPr lang="en-US" dirty="0" smtClean="0"/>
              <a:t>Presentation &amp; slides</a:t>
            </a:r>
          </a:p>
          <a:p>
            <a:pPr lvl="1"/>
            <a:r>
              <a:rPr lang="en-US" dirty="0" smtClean="0">
                <a:hlinkClick r:id="rId3"/>
              </a:rPr>
              <a:t>https://</a:t>
            </a:r>
            <a:r>
              <a:rPr lang="en-US" dirty="0" err="1" smtClean="0">
                <a:hlinkClick r:id="rId3"/>
              </a:rPr>
              <a:t>github.com</a:t>
            </a:r>
            <a:r>
              <a:rPr lang="en-US" dirty="0" smtClean="0">
                <a:hlinkClick r:id="rId3"/>
              </a:rPr>
              <a:t>/</a:t>
            </a:r>
            <a:r>
              <a:rPr lang="en-US" dirty="0" err="1" smtClean="0">
                <a:hlinkClick r:id="rId3"/>
              </a:rPr>
              <a:t>andrewconnell</a:t>
            </a:r>
            <a:r>
              <a:rPr lang="en-US" dirty="0" smtClean="0">
                <a:hlinkClick r:id="rId3"/>
              </a:rPr>
              <a:t>/pres-o365-ng-typescript</a:t>
            </a:r>
            <a:endParaRPr lang="en-US" dirty="0"/>
          </a:p>
        </p:txBody>
      </p:sp>
      <p:sp>
        <p:nvSpPr>
          <p:cNvPr id="2" name="Title 1"/>
          <p:cNvSpPr>
            <a:spLocks noGrp="1"/>
          </p:cNvSpPr>
          <p:nvPr>
            <p:ph type="title"/>
          </p:nvPr>
        </p:nvSpPr>
        <p:spPr/>
        <p:txBody>
          <a:bodyPr/>
          <a:lstStyle/>
          <a:p>
            <a:r>
              <a:rPr lang="en-US" dirty="0" smtClean="0"/>
              <a:t>What Next?</a:t>
            </a:r>
            <a:endParaRPr lang="en-US" dirty="0"/>
          </a:p>
        </p:txBody>
      </p:sp>
    </p:spTree>
    <p:extLst>
      <p:ext uri="{BB962C8B-B14F-4D97-AF65-F5344CB8AC3E}">
        <p14:creationId xmlns:p14="http://schemas.microsoft.com/office/powerpoint/2010/main" val="2694415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p:cNvSpPr>
            <a:spLocks noGrp="1"/>
          </p:cNvSpPr>
          <p:nvPr>
            <p:ph type="subTitle" idx="1"/>
          </p:nvPr>
        </p:nvSpPr>
        <p:spPr/>
        <p:txBody>
          <a:bodyPr/>
          <a:lstStyle/>
          <a:p>
            <a:r>
              <a:rPr lang="en-US" dirty="0" smtClean="0"/>
              <a:t>Andrew Connell</a:t>
            </a:r>
            <a:endParaRPr lang="en-US" dirty="0"/>
          </a:p>
        </p:txBody>
      </p:sp>
      <p:sp>
        <p:nvSpPr>
          <p:cNvPr id="9" name="Text Placeholder 8"/>
          <p:cNvSpPr>
            <a:spLocks noGrp="1"/>
          </p:cNvSpPr>
          <p:nvPr>
            <p:ph type="body" sz="quarter" idx="10"/>
          </p:nvPr>
        </p:nvSpPr>
        <p:spPr/>
        <p:txBody>
          <a:bodyPr/>
          <a:lstStyle/>
          <a:p>
            <a:r>
              <a:rPr lang="en-US" dirty="0" smtClean="0"/>
              <a:t>@</a:t>
            </a:r>
            <a:r>
              <a:rPr lang="en-US" dirty="0" err="1" smtClean="0"/>
              <a:t>andrewconnell</a:t>
            </a:r>
            <a:r>
              <a:rPr lang="en-US" dirty="0" smtClean="0"/>
              <a:t> | </a:t>
            </a:r>
            <a:r>
              <a:rPr lang="en-US" dirty="0" err="1" smtClean="0"/>
              <a:t>www.andrewconnell.com</a:t>
            </a:r>
            <a:endParaRPr lang="en-US" dirty="0"/>
          </a:p>
        </p:txBody>
      </p:sp>
      <p:sp>
        <p:nvSpPr>
          <p:cNvPr id="10" name="Text Placeholder 9"/>
          <p:cNvSpPr>
            <a:spLocks noGrp="1"/>
          </p:cNvSpPr>
          <p:nvPr>
            <p:ph type="body" sz="quarter" idx="11"/>
          </p:nvPr>
        </p:nvSpPr>
        <p:spPr>
          <a:xfrm>
            <a:off x="734485" y="6109682"/>
            <a:ext cx="7572759" cy="290849"/>
          </a:xfrm>
        </p:spPr>
        <p:txBody>
          <a:bodyPr/>
          <a:lstStyle/>
          <a:p>
            <a:r>
              <a:rPr lang="en-US" b="1" dirty="0" err="1"/>
              <a:t>github.com</a:t>
            </a:r>
            <a:r>
              <a:rPr lang="en-US" b="1" dirty="0"/>
              <a:t>/</a:t>
            </a:r>
            <a:r>
              <a:rPr lang="en-US" b="1" dirty="0" err="1"/>
              <a:t>andrewconnell</a:t>
            </a:r>
            <a:r>
              <a:rPr lang="en-US" b="1" dirty="0"/>
              <a:t>/pres-o365-ng-typescript</a:t>
            </a:r>
            <a:endParaRPr lang="en-US" b="1" dirty="0"/>
          </a:p>
        </p:txBody>
      </p:sp>
      <p:sp>
        <p:nvSpPr>
          <p:cNvPr id="7" name="Title 6"/>
          <p:cNvSpPr>
            <a:spLocks noGrp="1"/>
          </p:cNvSpPr>
          <p:nvPr>
            <p:ph type="ctrTitle"/>
          </p:nvPr>
        </p:nvSpPr>
        <p:spPr/>
        <p:txBody>
          <a:bodyPr/>
          <a:lstStyle/>
          <a:p>
            <a:r>
              <a:rPr lang="en-US" dirty="0" smtClean="0"/>
              <a:t>Thanks! Questions?</a:t>
            </a:r>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53200" y="1184357"/>
            <a:ext cx="5080000" cy="2794000"/>
          </a:xfrm>
          <a:prstGeom prst="rect">
            <a:avLst/>
          </a:prstGeom>
        </p:spPr>
      </p:pic>
    </p:spTree>
    <p:extLst>
      <p:ext uri="{BB962C8B-B14F-4D97-AF65-F5344CB8AC3E}">
        <p14:creationId xmlns:p14="http://schemas.microsoft.com/office/powerpoint/2010/main" val="159473059"/>
      </p:ext>
    </p:extLst>
  </p:cSld>
  <p:clrMapOvr>
    <a:masterClrMapping/>
  </p:clrMapOvr>
  <p:transition spd="slow">
    <p:push/>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idx="1"/>
          </p:nvPr>
        </p:nvSpPr>
        <p:spPr>
          <a:xfrm>
            <a:off x="507694" y="1905001"/>
            <a:ext cx="11151917" cy="3693319"/>
          </a:xfrm>
        </p:spPr>
        <p:txBody>
          <a:bodyPr/>
          <a:lstStyle/>
          <a:p>
            <a:r>
              <a:rPr lang="en-US" altLang="en-US" dirty="0"/>
              <a:t>Why &amp; What – </a:t>
            </a:r>
            <a:r>
              <a:rPr lang="en-US" altLang="en-US" dirty="0" err="1"/>
              <a:t>TypeScript</a:t>
            </a:r>
            <a:endParaRPr lang="en-US" altLang="en-US" dirty="0"/>
          </a:p>
          <a:p>
            <a:endParaRPr lang="en-US" altLang="en-US" dirty="0"/>
          </a:p>
          <a:p>
            <a:r>
              <a:rPr lang="en-US" altLang="en-US" dirty="0"/>
              <a:t>How - </a:t>
            </a:r>
            <a:r>
              <a:rPr lang="en-US" altLang="en-US" dirty="0" err="1"/>
              <a:t>TypeScript</a:t>
            </a:r>
            <a:endParaRPr lang="en-US" altLang="en-US" dirty="0"/>
          </a:p>
          <a:p>
            <a:endParaRPr lang="en-US" altLang="en-US" dirty="0"/>
          </a:p>
          <a:p>
            <a:r>
              <a:rPr lang="en-US" altLang="en-US" dirty="0"/>
              <a:t>Office 365 Enterprise Services</a:t>
            </a:r>
          </a:p>
          <a:p>
            <a:endParaRPr lang="en-US" altLang="en-US" dirty="0"/>
          </a:p>
          <a:p>
            <a:r>
              <a:rPr lang="en-US" altLang="en-US" dirty="0" err="1"/>
              <a:t>TypeScript</a:t>
            </a:r>
            <a:r>
              <a:rPr lang="en-US" altLang="en-US" dirty="0"/>
              <a:t>, Office 365 &amp; Angular</a:t>
            </a:r>
            <a:endParaRPr lang="en-US" altLang="en-US" dirty="0"/>
          </a:p>
        </p:txBody>
      </p:sp>
      <p:sp>
        <p:nvSpPr>
          <p:cNvPr id="5" name="Title 4"/>
          <p:cNvSpPr>
            <a:spLocks noGrp="1"/>
          </p:cNvSpPr>
          <p:nvPr>
            <p:ph type="title"/>
          </p:nvPr>
        </p:nvSpPr>
        <p:spPr/>
        <p:txBody>
          <a:bodyPr/>
          <a:lstStyle/>
          <a:p>
            <a:r>
              <a:rPr lang="en-US" smtClean="0"/>
              <a:t>Topics</a:t>
            </a:r>
            <a:endParaRPr lang="en-US" dirty="0"/>
          </a:p>
        </p:txBody>
      </p:sp>
    </p:spTree>
    <p:extLst>
      <p:ext uri="{BB962C8B-B14F-4D97-AF65-F5344CB8AC3E}">
        <p14:creationId xmlns:p14="http://schemas.microsoft.com/office/powerpoint/2010/main" val="855636226"/>
      </p:ext>
    </p:extLst>
  </p:cSld>
  <p:clrMapOvr>
    <a:masterClrMapping/>
  </p:clrMapOvr>
  <p:transition spd="slow">
    <p:push/>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endParaRPr lang="en-US"/>
          </a:p>
        </p:txBody>
      </p:sp>
      <p:sp>
        <p:nvSpPr>
          <p:cNvPr id="2" name="Text Placeholder 1"/>
          <p:cNvSpPr>
            <a:spLocks noGrp="1"/>
          </p:cNvSpPr>
          <p:nvPr>
            <p:ph type="body" sz="quarter" idx="10"/>
          </p:nvPr>
        </p:nvSpPr>
        <p:spPr/>
        <p:txBody>
          <a:bodyPr/>
          <a:lstStyle/>
          <a:p>
            <a:endParaRPr lang="en-US" dirty="0"/>
          </a:p>
        </p:txBody>
      </p:sp>
      <p:sp>
        <p:nvSpPr>
          <p:cNvPr id="6" name="Text Placeholder 5"/>
          <p:cNvSpPr>
            <a:spLocks noGrp="1"/>
          </p:cNvSpPr>
          <p:nvPr>
            <p:ph type="body" sz="quarter" idx="11"/>
          </p:nvPr>
        </p:nvSpPr>
        <p:spPr/>
        <p:txBody>
          <a:bodyPr/>
          <a:lstStyle/>
          <a:p>
            <a:endParaRPr lang="en-US"/>
          </a:p>
        </p:txBody>
      </p:sp>
      <p:sp>
        <p:nvSpPr>
          <p:cNvPr id="3" name="Title 2"/>
          <p:cNvSpPr>
            <a:spLocks noGrp="1"/>
          </p:cNvSpPr>
          <p:nvPr>
            <p:ph type="ctrTitle"/>
          </p:nvPr>
        </p:nvSpPr>
        <p:spPr/>
        <p:txBody>
          <a:bodyPr/>
          <a:lstStyle/>
          <a:p>
            <a:r>
              <a:rPr lang="en-US" dirty="0"/>
              <a:t>Why &amp; What - </a:t>
            </a:r>
            <a:r>
              <a:rPr lang="en-US" dirty="0" err="1" smtClean="0"/>
              <a:t>TypeScript</a:t>
            </a:r>
            <a:endParaRPr lang="en-US" dirty="0"/>
          </a:p>
        </p:txBody>
      </p:sp>
    </p:spTree>
    <p:extLst>
      <p:ext uri="{BB962C8B-B14F-4D97-AF65-F5344CB8AC3E}">
        <p14:creationId xmlns:p14="http://schemas.microsoft.com/office/powerpoint/2010/main" val="2007905771"/>
      </p:ext>
    </p:extLst>
  </p:cSld>
  <p:clrMapOvr>
    <a:masterClrMapping/>
  </p:clrMapOvr>
  <p:transition spd="slow">
    <p:pu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
          </p:nvPr>
        </p:nvSpPr>
        <p:spPr>
          <a:xfrm>
            <a:off x="508000" y="1905000"/>
            <a:ext cx="11152188" cy="2609850"/>
          </a:xfrm>
        </p:spPr>
        <p:txBody>
          <a:bodyPr/>
          <a:lstStyle/>
          <a:p>
            <a:r>
              <a:rPr lang="en-US" dirty="0" smtClean="0"/>
              <a:t>Superset of JavaScript</a:t>
            </a:r>
          </a:p>
          <a:p>
            <a:r>
              <a:rPr lang="en-US" dirty="0" smtClean="0"/>
              <a:t>Modular</a:t>
            </a:r>
          </a:p>
          <a:p>
            <a:r>
              <a:rPr lang="en-US" dirty="0" smtClean="0"/>
              <a:t>Scalable Application Structure</a:t>
            </a:r>
          </a:p>
          <a:p>
            <a:r>
              <a:rPr lang="en-US" dirty="0" smtClean="0"/>
              <a:t>Strong Typing</a:t>
            </a:r>
          </a:p>
          <a:p>
            <a:r>
              <a:rPr lang="en-US" dirty="0" smtClean="0"/>
              <a:t>Tooling Support</a:t>
            </a:r>
          </a:p>
          <a:p>
            <a:r>
              <a:rPr lang="en-US" dirty="0" err="1" smtClean="0"/>
              <a:t>EcmaScript</a:t>
            </a:r>
            <a:r>
              <a:rPr lang="en-US" dirty="0" smtClean="0"/>
              <a:t> 6 Standards</a:t>
            </a:r>
            <a:endParaRPr lang="en-US" dirty="0"/>
          </a:p>
        </p:txBody>
      </p:sp>
      <p:sp>
        <p:nvSpPr>
          <p:cNvPr id="2" name="Title 1"/>
          <p:cNvSpPr>
            <a:spLocks noGrp="1"/>
          </p:cNvSpPr>
          <p:nvPr>
            <p:ph type="title"/>
          </p:nvPr>
        </p:nvSpPr>
        <p:spPr/>
        <p:txBody>
          <a:bodyPr/>
          <a:lstStyle/>
          <a:p>
            <a:r>
              <a:rPr lang="en-US" smtClean="0"/>
              <a:t>Why TypeScript?</a:t>
            </a:r>
            <a:endParaRPr lang="en-US" dirty="0"/>
          </a:p>
        </p:txBody>
      </p:sp>
    </p:spTree>
    <p:extLst>
      <p:ext uri="{BB962C8B-B14F-4D97-AF65-F5344CB8AC3E}">
        <p14:creationId xmlns:p14="http://schemas.microsoft.com/office/powerpoint/2010/main" val="1469834481"/>
      </p:ext>
    </p:extLst>
  </p:cSld>
  <p:clrMapOvr>
    <a:masterClrMapping/>
  </p:clrMapOvr>
  <p:transition spd="slow">
    <p:push/>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
          </p:nvPr>
        </p:nvSpPr>
        <p:spPr>
          <a:xfrm>
            <a:off x="508000" y="1905000"/>
            <a:ext cx="11152188" cy="4776692"/>
          </a:xfrm>
        </p:spPr>
        <p:txBody>
          <a:bodyPr/>
          <a:lstStyle/>
          <a:p>
            <a:endParaRPr lang="en-US" b="1" dirty="0" smtClean="0">
              <a:hlinkClick r:id="rId2"/>
            </a:endParaRPr>
          </a:p>
          <a:p>
            <a:endParaRPr lang="en-US" b="1" dirty="0">
              <a:hlinkClick r:id="rId2"/>
            </a:endParaRPr>
          </a:p>
          <a:p>
            <a:endParaRPr lang="en-US" b="1" dirty="0" smtClean="0">
              <a:hlinkClick r:id="rId2"/>
            </a:endParaRPr>
          </a:p>
          <a:p>
            <a:endParaRPr lang="en-US" b="1" dirty="0">
              <a:hlinkClick r:id="rId2"/>
            </a:endParaRPr>
          </a:p>
          <a:p>
            <a:endParaRPr lang="en-US" b="1" dirty="0" smtClean="0">
              <a:hlinkClick r:id="rId2"/>
            </a:endParaRPr>
          </a:p>
          <a:p>
            <a:endParaRPr lang="en-US" b="1" dirty="0">
              <a:hlinkClick r:id="rId2"/>
            </a:endParaRPr>
          </a:p>
          <a:p>
            <a:endParaRPr lang="en-US" b="1" dirty="0" smtClean="0">
              <a:hlinkClick r:id="rId2"/>
            </a:endParaRPr>
          </a:p>
          <a:p>
            <a:endParaRPr lang="en-US" b="1" dirty="0">
              <a:hlinkClick r:id="rId2"/>
            </a:endParaRPr>
          </a:p>
          <a:p>
            <a:pPr marL="0" indent="0" algn="ctr">
              <a:buNone/>
            </a:pPr>
            <a:r>
              <a:rPr lang="en-US" b="1" dirty="0" smtClean="0">
                <a:hlinkClick r:id="rId2"/>
              </a:rPr>
              <a:t>https://</a:t>
            </a:r>
            <a:r>
              <a:rPr lang="en-US" b="1" dirty="0" err="1" smtClean="0">
                <a:hlinkClick r:id="rId2"/>
              </a:rPr>
              <a:t>youtu.be</a:t>
            </a:r>
            <a:r>
              <a:rPr lang="en-US" b="1" dirty="0" smtClean="0">
                <a:hlinkClick r:id="rId2"/>
              </a:rPr>
              <a:t>/QHulaj5ZxbI?t=20m53s</a:t>
            </a:r>
            <a:endParaRPr lang="en-US" b="1" dirty="0"/>
          </a:p>
        </p:txBody>
      </p:sp>
      <p:sp>
        <p:nvSpPr>
          <p:cNvPr id="2" name="Title 1"/>
          <p:cNvSpPr>
            <a:spLocks noGrp="1"/>
          </p:cNvSpPr>
          <p:nvPr>
            <p:ph type="title"/>
          </p:nvPr>
        </p:nvSpPr>
        <p:spPr/>
        <p:txBody>
          <a:bodyPr/>
          <a:lstStyle/>
          <a:p>
            <a:r>
              <a:rPr lang="en-US" smtClean="0"/>
              <a:t>Why TypeScript with Angular?</a:t>
            </a:r>
            <a:endParaRPr lang="en-US" dirty="0"/>
          </a:p>
        </p:txBody>
      </p:sp>
      <p:pic>
        <p:nvPicPr>
          <p:cNvPr id="4" name="Picture 3"/>
          <p:cNvPicPr>
            <a:picLocks noChangeAspect="1"/>
          </p:cNvPicPr>
          <p:nvPr/>
        </p:nvPicPr>
        <p:blipFill>
          <a:blip r:embed="rId3"/>
          <a:stretch>
            <a:fillRect/>
          </a:stretch>
        </p:blipFill>
        <p:spPr>
          <a:xfrm>
            <a:off x="2831734" y="1448448"/>
            <a:ext cx="6528533" cy="4571352"/>
          </a:xfrm>
          <a:prstGeom prst="rect">
            <a:avLst/>
          </a:prstGeom>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822890675"/>
      </p:ext>
    </p:extLst>
  </p:cSld>
  <p:clrMapOvr>
    <a:masterClrMapping/>
  </p:clrMapOvr>
  <p:transition spd="slow">
    <p:push/>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
          </p:nvPr>
        </p:nvSpPr>
        <p:spPr>
          <a:xfrm>
            <a:off x="507694" y="1905001"/>
            <a:ext cx="11151917" cy="4776692"/>
          </a:xfrm>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pPr marL="0" indent="0" algn="ctr">
              <a:buNone/>
            </a:pPr>
            <a:r>
              <a:rPr lang="en-US" b="1" dirty="0" smtClean="0">
                <a:hlinkClick r:id="rId2"/>
              </a:rPr>
              <a:t>https://</a:t>
            </a:r>
            <a:r>
              <a:rPr lang="en-US" b="1" dirty="0" err="1" smtClean="0">
                <a:hlinkClick r:id="rId2"/>
              </a:rPr>
              <a:t>youtu.be</a:t>
            </a:r>
            <a:r>
              <a:rPr lang="en-US" b="1" dirty="0" smtClean="0">
                <a:hlinkClick r:id="rId2"/>
              </a:rPr>
              <a:t>/QHulaj5ZxbI?t=27m5s</a:t>
            </a:r>
            <a:endParaRPr lang="en-US" b="1" dirty="0"/>
          </a:p>
        </p:txBody>
      </p:sp>
      <p:sp>
        <p:nvSpPr>
          <p:cNvPr id="2" name="Title 1"/>
          <p:cNvSpPr>
            <a:spLocks noGrp="1"/>
          </p:cNvSpPr>
          <p:nvPr>
            <p:ph type="title"/>
          </p:nvPr>
        </p:nvSpPr>
        <p:spPr/>
        <p:txBody>
          <a:bodyPr/>
          <a:lstStyle/>
          <a:p>
            <a:r>
              <a:rPr lang="en-US" smtClean="0"/>
              <a:t>Why TypeScript with Angular?</a:t>
            </a:r>
            <a:endParaRPr lang="en-US" dirty="0"/>
          </a:p>
        </p:txBody>
      </p:sp>
      <p:pic>
        <p:nvPicPr>
          <p:cNvPr id="4" name="Picture 3"/>
          <p:cNvPicPr>
            <a:picLocks noChangeAspect="1"/>
          </p:cNvPicPr>
          <p:nvPr/>
        </p:nvPicPr>
        <p:blipFill>
          <a:blip r:embed="rId3"/>
          <a:stretch>
            <a:fillRect/>
          </a:stretch>
        </p:blipFill>
        <p:spPr>
          <a:xfrm>
            <a:off x="2832717" y="1524000"/>
            <a:ext cx="6526568" cy="4571352"/>
          </a:xfrm>
          <a:prstGeom prst="rect">
            <a:avLst/>
          </a:prstGeom>
          <a:effectLst>
            <a:outerShdw blurRad="76200" dir="18900000" sy="23000" kx="-1200000" algn="bl" rotWithShape="0">
              <a:prstClr val="black">
                <a:alpha val="20000"/>
              </a:prstClr>
            </a:outerShdw>
          </a:effectLst>
        </p:spPr>
      </p:pic>
    </p:spTree>
    <p:extLst>
      <p:ext uri="{BB962C8B-B14F-4D97-AF65-F5344CB8AC3E}">
        <p14:creationId xmlns:p14="http://schemas.microsoft.com/office/powerpoint/2010/main" val="16101207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532670688"/>
              </p:ext>
            </p:extLst>
          </p:nvPr>
        </p:nvGraphicFramePr>
        <p:xfrm>
          <a:off x="508000" y="1905000"/>
          <a:ext cx="11152188" cy="2609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p:cNvSpPr>
            <a:spLocks noGrp="1"/>
          </p:cNvSpPr>
          <p:nvPr>
            <p:ph type="title"/>
          </p:nvPr>
        </p:nvSpPr>
        <p:spPr/>
        <p:txBody>
          <a:bodyPr/>
          <a:lstStyle/>
          <a:p>
            <a:r>
              <a:rPr lang="en-US" smtClean="0"/>
              <a:t>What is TypeScript?</a:t>
            </a:r>
            <a:endParaRPr lang="en-US" dirty="0"/>
          </a:p>
        </p:txBody>
      </p:sp>
    </p:spTree>
    <p:extLst>
      <p:ext uri="{BB962C8B-B14F-4D97-AF65-F5344CB8AC3E}">
        <p14:creationId xmlns:p14="http://schemas.microsoft.com/office/powerpoint/2010/main" val="791698927"/>
      </p:ext>
    </p:extLst>
  </p:cSld>
  <p:clrMapOvr>
    <a:masterClrMapping/>
  </p:clrMapOvr>
  <p:transition spd="slow">
    <p:push/>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endParaRPr lang="en-US"/>
          </a:p>
        </p:txBody>
      </p:sp>
      <p:sp>
        <p:nvSpPr>
          <p:cNvPr id="6" name="Text Placeholder 5"/>
          <p:cNvSpPr>
            <a:spLocks noGrp="1"/>
          </p:cNvSpPr>
          <p:nvPr>
            <p:ph type="body" sz="quarter" idx="10"/>
          </p:nvPr>
        </p:nvSpPr>
        <p:spPr/>
        <p:txBody>
          <a:bodyPr/>
          <a:lstStyle/>
          <a:p>
            <a:endParaRPr lang="en-US"/>
          </a:p>
        </p:txBody>
      </p:sp>
      <p:sp>
        <p:nvSpPr>
          <p:cNvPr id="7" name="Text Placeholder 6"/>
          <p:cNvSpPr>
            <a:spLocks noGrp="1"/>
          </p:cNvSpPr>
          <p:nvPr>
            <p:ph type="body" sz="quarter" idx="11"/>
          </p:nvPr>
        </p:nvSpPr>
        <p:spPr/>
        <p:txBody>
          <a:bodyPr/>
          <a:lstStyle/>
          <a:p>
            <a:endParaRPr lang="en-US"/>
          </a:p>
        </p:txBody>
      </p:sp>
      <p:sp>
        <p:nvSpPr>
          <p:cNvPr id="2" name="Title 1"/>
          <p:cNvSpPr>
            <a:spLocks noGrp="1"/>
          </p:cNvSpPr>
          <p:nvPr>
            <p:ph type="ctrTitle"/>
          </p:nvPr>
        </p:nvSpPr>
        <p:spPr/>
        <p:txBody>
          <a:bodyPr/>
          <a:lstStyle/>
          <a:p>
            <a:r>
              <a:rPr lang="en-US" dirty="0" smtClean="0"/>
              <a:t>DEMO - </a:t>
            </a:r>
            <a:r>
              <a:rPr lang="en-US" dirty="0" err="1" smtClean="0"/>
              <a:t>TypeScript</a:t>
            </a:r>
            <a:r>
              <a:rPr lang="en-US" dirty="0" smtClean="0"/>
              <a:t> Playground</a:t>
            </a:r>
            <a:endParaRPr lang="en-US" dirty="0"/>
          </a:p>
        </p:txBody>
      </p:sp>
    </p:spTree>
    <p:extLst>
      <p:ext uri="{BB962C8B-B14F-4D97-AF65-F5344CB8AC3E}">
        <p14:creationId xmlns:p14="http://schemas.microsoft.com/office/powerpoint/2010/main" val="498777856"/>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endParaRPr lang="en-US"/>
          </a:p>
        </p:txBody>
      </p:sp>
      <p:sp>
        <p:nvSpPr>
          <p:cNvPr id="6" name="Text Placeholder 5"/>
          <p:cNvSpPr>
            <a:spLocks noGrp="1"/>
          </p:cNvSpPr>
          <p:nvPr>
            <p:ph type="body" sz="quarter" idx="10"/>
          </p:nvPr>
        </p:nvSpPr>
        <p:spPr/>
        <p:txBody>
          <a:bodyPr/>
          <a:lstStyle/>
          <a:p>
            <a:endParaRPr lang="en-US"/>
          </a:p>
        </p:txBody>
      </p:sp>
      <p:sp>
        <p:nvSpPr>
          <p:cNvPr id="7" name="Text Placeholder 6"/>
          <p:cNvSpPr>
            <a:spLocks noGrp="1"/>
          </p:cNvSpPr>
          <p:nvPr>
            <p:ph type="body" sz="quarter" idx="11"/>
          </p:nvPr>
        </p:nvSpPr>
        <p:spPr/>
        <p:txBody>
          <a:bodyPr/>
          <a:lstStyle/>
          <a:p>
            <a:endParaRPr lang="en-US"/>
          </a:p>
        </p:txBody>
      </p:sp>
      <p:sp>
        <p:nvSpPr>
          <p:cNvPr id="3" name="Title 2"/>
          <p:cNvSpPr>
            <a:spLocks noGrp="1"/>
          </p:cNvSpPr>
          <p:nvPr>
            <p:ph type="ctrTitle"/>
          </p:nvPr>
        </p:nvSpPr>
        <p:spPr/>
        <p:txBody>
          <a:bodyPr/>
          <a:lstStyle/>
          <a:p>
            <a:r>
              <a:rPr lang="en-US" dirty="0"/>
              <a:t>How </a:t>
            </a:r>
            <a:r>
              <a:rPr lang="en-US" dirty="0" err="1" smtClean="0"/>
              <a:t>TypeScript</a:t>
            </a:r>
            <a:endParaRPr lang="en-US" dirty="0"/>
          </a:p>
        </p:txBody>
      </p:sp>
    </p:spTree>
    <p:extLst>
      <p:ext uri="{BB962C8B-B14F-4D97-AF65-F5344CB8AC3E}">
        <p14:creationId xmlns:p14="http://schemas.microsoft.com/office/powerpoint/2010/main" val="1120048829"/>
      </p:ext>
    </p:extLst>
  </p:cSld>
  <p:clrMapOvr>
    <a:masterClrMapping/>
  </p:clrMapOvr>
  <p:transition spd="slow">
    <p:push/>
  </p:transition>
</p:sld>
</file>

<file path=ppt/theme/theme1.xml><?xml version="1.0" encoding="utf-8"?>
<a:theme xmlns:a="http://schemas.openxmlformats.org/drawingml/2006/main" name="SharePoint Saturday Atlanta">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Segoe">
      <a:majorFont>
        <a:latin typeface="Segoe"/>
        <a:ea typeface=""/>
        <a:cs typeface=""/>
      </a:majorFont>
      <a:minorFont>
        <a:latin typeface="Segoe"/>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spc="-150" dirty="0" smtClean="0">
            <a:gradFill>
              <a:gsLst>
                <a:gs pos="0">
                  <a:srgbClr val="FFFFFF"/>
                </a:gs>
                <a:gs pos="100000">
                  <a:srgbClr val="FFFFFF"/>
                </a:gs>
              </a:gsLst>
              <a:lin ang="5400000" scaled="0"/>
            </a:gradFill>
            <a:latin typeface="Segoe Light" pitchFamily="34" charset="0"/>
          </a:defRPr>
        </a:defPPr>
      </a:lstStyle>
      <a:style>
        <a:lnRef idx="2">
          <a:schemeClr val="accent3">
            <a:shade val="50000"/>
          </a:schemeClr>
        </a:lnRef>
        <a:fillRef idx="1">
          <a:schemeClr val="accent3"/>
        </a:fillRef>
        <a:effectRef idx="0">
          <a:schemeClr val="accent3"/>
        </a:effectRef>
        <a:fontRef idx="minor">
          <a:schemeClr val="lt1"/>
        </a:fontRef>
      </a:style>
    </a:spDef>
    <a:txDef>
      <a:spPr>
        <a:noFill/>
      </a:spPr>
      <a:bodyPr wrap="square" lIns="0" tIns="0" rIns="0" bIns="0" rtlCol="0">
        <a:spAutoFit/>
      </a:bodyPr>
      <a:lstStyle>
        <a:defPPr>
          <a:defRPr sz="2200" spc="-150" dirty="0" smtClean="0">
            <a:gradFill>
              <a:gsLst>
                <a:gs pos="0">
                  <a:schemeClr val="tx1"/>
                </a:gs>
                <a:gs pos="86000">
                  <a:schemeClr val="tx1"/>
                </a:gs>
              </a:gsLst>
              <a:lin ang="5400000" scaled="0"/>
            </a:gradFill>
            <a:latin typeface="Segoe Light" pitchFamily="34" charset="0"/>
          </a:defRPr>
        </a:defPPr>
      </a:lstStyle>
    </a:txDef>
  </a:objectDefaults>
  <a:extraClrSchemeLst/>
  <a:extLst>
    <a:ext uri="{05A4C25C-085E-4340-85A3-A5531E510DB2}">
      <thm15:themeFamily xmlns:thm15="http://schemas.microsoft.com/office/thememl/2012/main" name="SharePoint Saturday Atlanta 2014 - PowerPoint Template.potx" id="{51C3150A-759E-4781-A43F-EC7FA51906B0}" vid="{64650707-8B1F-4AA7-95F6-52AC7CD034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F88B01B0266C0419FE9411B2A248592" ma:contentTypeVersion="1" ma:contentTypeDescription="Create a new document." ma:contentTypeScope="" ma:versionID="8e76460120b1d943834587e226e81b40">
  <xsd:schema xmlns:xsd="http://www.w3.org/2001/XMLSchema" xmlns:xs="http://www.w3.org/2001/XMLSchema" xmlns:p="http://schemas.microsoft.com/office/2006/metadata/properties" xmlns:ns1="http://schemas.microsoft.com/sharepoint/v3" targetNamespace="http://schemas.microsoft.com/office/2006/metadata/properties" ma:root="true" ma:fieldsID="48c5b5cd9b8d25ff6dd15848836f427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hidden="true"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AB7E9A8F-7247-4A4B-9874-812C5BD116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FF813FA-52B5-4C19-BA9B-781D171AC819}">
  <ds:schemaRefs>
    <ds:schemaRef ds:uri="http://schemas.microsoft.com/sharepoint/v3/contenttype/forms"/>
  </ds:schemaRefs>
</ds:datastoreItem>
</file>

<file path=customXml/itemProps3.xml><?xml version="1.0" encoding="utf-8"?>
<ds:datastoreItem xmlns:ds="http://schemas.openxmlformats.org/officeDocument/2006/customXml" ds:itemID="{419593B5-EA50-4B23-AD90-718DA13DC787}">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
  <TotalTime>2027</TotalTime>
  <Words>286</Words>
  <Application>Microsoft Macintosh PowerPoint</Application>
  <PresentationFormat>Widescreen</PresentationFormat>
  <Paragraphs>97</Paragraphs>
  <Slides>18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Arial</vt:lpstr>
      <vt:lpstr>Calibri</vt:lpstr>
      <vt:lpstr>Calibri Light</vt:lpstr>
      <vt:lpstr>Mangal</vt:lpstr>
      <vt:lpstr>ＭＳ Ｐゴシック</vt:lpstr>
      <vt:lpstr>Segoe</vt:lpstr>
      <vt:lpstr>Segoe Light</vt:lpstr>
      <vt:lpstr>Segoe UI</vt:lpstr>
      <vt:lpstr>Segoe UI Light</vt:lpstr>
      <vt:lpstr>Wingdings</vt:lpstr>
      <vt:lpstr>SharePoint Saturday Atlanta</vt:lpstr>
      <vt:lpstr>Using TypeScript and Office 365 Enterprise Services in Angular Applications</vt:lpstr>
      <vt:lpstr>Topics</vt:lpstr>
      <vt:lpstr>Why &amp; What - TypeScript</vt:lpstr>
      <vt:lpstr>Why TypeScript?</vt:lpstr>
      <vt:lpstr>Why TypeScript with Angular?</vt:lpstr>
      <vt:lpstr>Why TypeScript with Angular?</vt:lpstr>
      <vt:lpstr>What is TypeScript?</vt:lpstr>
      <vt:lpstr>DEMO - TypeScript Playground</vt:lpstr>
      <vt:lpstr>How TypeScript</vt:lpstr>
      <vt:lpstr>Wide Editor Support</vt:lpstr>
      <vt:lpstr>DEMO - TypeScript &amp; Editor Support</vt:lpstr>
      <vt:lpstr>Office 365 Enterprise Services</vt:lpstr>
      <vt:lpstr>Office 365 as a Enterprise Service</vt:lpstr>
      <vt:lpstr>Custom App Challenges in O365</vt:lpstr>
      <vt:lpstr>Secure Client-Side Apps with ADAL JS</vt:lpstr>
      <vt:lpstr>DEMO - Office 365 &amp; ADAL in Angular  with TypeScript</vt:lpstr>
      <vt:lpstr>What Next?</vt:lpstr>
      <vt:lpstr>Thanks! Questions?</vt:lpstr>
    </vt:vector>
  </TitlesOfParts>
  <Manager>&lt;Content Manager Name Here&gt;</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SharePoint Saturday Atlanta</dc:title>
  <dc:subject>SharePoint Saturday New York</dc:subject>
  <dc:creator>Ron Jones;mattr@slalom.com</dc:creator>
  <cp:lastModifiedBy>Andrew Connell</cp:lastModifiedBy>
  <cp:revision>29</cp:revision>
  <dcterms:created xsi:type="dcterms:W3CDTF">2014-06-11T19:36:46Z</dcterms:created>
  <dcterms:modified xsi:type="dcterms:W3CDTF">2015-05-27T10:37:47Z</dcterms:modified>
  <cp:category>Speaker Decks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0x010100BF88B01B0266C0419FE9411B2A248592</vt:lpwstr>
  </property>
  <property fmtid="{D5CDD505-2E9C-101B-9397-08002B2CF9AE}" pid="3" name="Products">
    <vt:lpwstr>10066;#Microsoft SharePoint Server 2010|dcb943d0-cbdf-43fa-8f71-d313f035dccf</vt:lpwstr>
  </property>
  <property fmtid="{D5CDD505-2E9C-101B-9397-08002B2CF9AE}" pid="4" name="Solution">
    <vt:lpwstr/>
  </property>
  <property fmtid="{D5CDD505-2E9C-101B-9397-08002B2CF9AE}" pid="5" name="AssetType">
    <vt:lpwstr>59;#PPTX|3c2243da-72e9-4852-893e-968034205e3f</vt:lpwstr>
  </property>
  <property fmtid="{D5CDD505-2E9C-101B-9397-08002B2CF9AE}" pid="6" name="OrganizationalCustomerSegment">
    <vt:lpwstr/>
  </property>
  <property fmtid="{D5CDD505-2E9C-101B-9397-08002B2CF9AE}" pid="7" name="ProductArea">
    <vt:lpwstr/>
  </property>
  <property fmtid="{D5CDD505-2E9C-101B-9397-08002B2CF9AE}" pid="8" name="USBMOLanguage">
    <vt:lpwstr/>
  </property>
  <property fmtid="{D5CDD505-2E9C-101B-9397-08002B2CF9AE}" pid="9" name="IndividualCustomerSegment">
    <vt:lpwstr/>
  </property>
  <property fmtid="{D5CDD505-2E9C-101B-9397-08002B2CF9AE}" pid="10" name="Locale">
    <vt:lpwstr/>
  </property>
  <property fmtid="{D5CDD505-2E9C-101B-9397-08002B2CF9AE}" pid="11" name="MetadataExtractionStatus">
    <vt:lpwstr>Metadata ExtractedSuccessfully</vt:lpwstr>
  </property>
  <property fmtid="{D5CDD505-2E9C-101B-9397-08002B2CF9AE}" pid="12" name="TaxKeyword">
    <vt:lpwstr/>
  </property>
  <property fmtid="{D5CDD505-2E9C-101B-9397-08002B2CF9AE}" pid="13" name="Audiences">
    <vt:lpwstr/>
  </property>
  <property fmtid="{D5CDD505-2E9C-101B-9397-08002B2CF9AE}" pid="14" name="Capabilities">
    <vt:lpwstr/>
  </property>
  <property fmtid="{D5CDD505-2E9C-101B-9397-08002B2CF9AE}" pid="15" name="Region">
    <vt:lpwstr/>
  </property>
  <property fmtid="{D5CDD505-2E9C-101B-9397-08002B2CF9AE}" pid="16" name="Segments">
    <vt:lpwstr/>
  </property>
  <property fmtid="{D5CDD505-2E9C-101B-9397-08002B2CF9AE}" pid="17" name="Confidentiality">
    <vt:lpwstr>21;#Microsoft confidential|461efa83-0283-486a-a8d5-943328f3693f</vt:lpwstr>
  </property>
  <property fmtid="{D5CDD505-2E9C-101B-9397-08002B2CF9AE}" pid="18" name="ActivitiesAndPrograms">
    <vt:lpwstr/>
  </property>
  <property fmtid="{D5CDD505-2E9C-101B-9397-08002B2CF9AE}" pid="19" name="Partners">
    <vt:lpwstr/>
  </property>
  <property fmtid="{D5CDD505-2E9C-101B-9397-08002B2CF9AE}" pid="20" name="Groups">
    <vt:lpwstr/>
  </property>
  <property fmtid="{D5CDD505-2E9C-101B-9397-08002B2CF9AE}" pid="21" name="Topics">
    <vt:lpwstr/>
  </property>
  <property fmtid="{D5CDD505-2E9C-101B-9397-08002B2CF9AE}" pid="22" name="Industries">
    <vt:lpwstr/>
  </property>
  <property fmtid="{D5CDD505-2E9C-101B-9397-08002B2CF9AE}" pid="23" name="Roles">
    <vt:lpwstr>12211;#Solution Sales Spclist - Mgr of Mgrs|3604ffaf-6c96-4c6d-9109-20ce4eb2c2f2;#10567;#Solution Sales Professional|a1277ea2-12c7-4296-a612-e3a46d3d686f</vt:lpwstr>
  </property>
  <property fmtid="{D5CDD505-2E9C-101B-9397-08002B2CF9AE}" pid="24" name="SMSGDomain">
    <vt:lpwstr/>
  </property>
  <property fmtid="{D5CDD505-2E9C-101B-9397-08002B2CF9AE}" pid="25" name="Competitors">
    <vt:lpwstr/>
  </property>
  <property fmtid="{D5CDD505-2E9C-101B-9397-08002B2CF9AE}" pid="26" name="BusinessArchitecture">
    <vt:lpwstr/>
  </property>
  <property fmtid="{D5CDD505-2E9C-101B-9397-08002B2CF9AE}" pid="27" name="_dlc_policyId">
    <vt:lpwstr/>
  </property>
  <property fmtid="{D5CDD505-2E9C-101B-9397-08002B2CF9AE}" pid="28" name="ItemRetentionFormula">
    <vt:lpwstr/>
  </property>
  <property fmtid="{D5CDD505-2E9C-101B-9397-08002B2CF9AE}" pid="29" name="ItemType">
    <vt:lpwstr/>
  </property>
  <property fmtid="{D5CDD505-2E9C-101B-9397-08002B2CF9AE}" pid="30" name="LastUpdatedByBatchTagging">
    <vt:bool>false</vt:bool>
  </property>
  <property fmtid="{D5CDD505-2E9C-101B-9397-08002B2CF9AE}" pid="31" name="_dlc_DocIdItemGuid">
    <vt:lpwstr>b682aa1c-e52a-4328-8fe5-0fdfec45fb89</vt:lpwstr>
  </property>
  <property fmtid="{D5CDD505-2E9C-101B-9397-08002B2CF9AE}" pid="32" name="SMSGTags">
    <vt:lpwstr/>
  </property>
  <property fmtid="{D5CDD505-2E9C-101B-9397-08002B2CF9AE}" pid="33" name="EnterpriseDomainTags">
    <vt:lpwstr/>
  </property>
  <property fmtid="{D5CDD505-2E9C-101B-9397-08002B2CF9AE}" pid="34" name="EnterpriseDomainTagsTaxHTField0">
    <vt:lpwstr/>
  </property>
  <property fmtid="{D5CDD505-2E9C-101B-9397-08002B2CF9AE}" pid="35" name="_docset_NoMedatataSyncRequired">
    <vt:lpwstr>True</vt:lpwstr>
  </property>
  <property fmtid="{D5CDD505-2E9C-101B-9397-08002B2CF9AE}" pid="36" name="Languages">
    <vt:lpwstr/>
  </property>
  <property fmtid="{D5CDD505-2E9C-101B-9397-08002B2CF9AE}" pid="37" name="SMSGTagsTaxHTField0">
    <vt:lpwstr/>
  </property>
  <property fmtid="{D5CDD505-2E9C-101B-9397-08002B2CF9AE}" pid="38" name="WorkflowCreationPath">
    <vt:lpwstr>145dde06-7be5-407c-8195-958d6edf227a,9;145dde06-7be5-407c-8195-958d6edf227a,7;145dde06-7be5-407c-8195-958d6edf227a,21;693775aa-1ebf-4beb-88b5-02f661907958,27;</vt:lpwstr>
  </property>
  <property fmtid="{D5CDD505-2E9C-101B-9397-08002B2CF9AE}" pid="39" name="_dlc_DocId">
    <vt:lpwstr>KC00-15-83831</vt:lpwstr>
  </property>
  <property fmtid="{D5CDD505-2E9C-101B-9397-08002B2CF9AE}" pid="40" name="_dlc_DocIdUrl">
    <vt:lpwstr>http://infopedia/docstore/_layouts/DocIdRedir.aspx?ID=KC00-15-83831, KC00-15-83831</vt:lpwstr>
  </property>
  <property fmtid="{D5CDD505-2E9C-101B-9397-08002B2CF9AE}" pid="41" name="ItemTypeTaxHTField0">
    <vt:lpwstr/>
  </property>
</Properties>
</file>